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63" r:id="rId8"/>
    <p:sldId id="260" r:id="rId9"/>
    <p:sldId id="265" r:id="rId10"/>
    <p:sldId id="259" r:id="rId11"/>
    <p:sldId id="262" r:id="rId12"/>
    <p:sldId id="261"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D35"/>
    <a:srgbClr val="2881BE"/>
    <a:srgbClr val="195176"/>
    <a:srgbClr val="3AD6C3"/>
    <a:srgbClr val="209B8D"/>
    <a:srgbClr val="F9B16F"/>
    <a:srgbClr val="F6861F"/>
    <a:srgbClr val="303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76F59-D4C0-4FE9-ACE5-E69AD86EB9ED}" v="5020" dt="2018-10-11T15:52:19.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7" d="100"/>
          <a:sy n="117" d="100"/>
        </p:scale>
        <p:origin x="300"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Sheppard" userId="871487ad-0c9f-473a-bc3b-4a32213a78e6" providerId="ADAL" clId="{78776F59-D4C0-4FE9-ACE5-E69AD86EB9ED}"/>
    <pc:docChg chg="undo custSel addSld delSld modSld sldOrd">
      <pc:chgData name="Nicholas Sheppard" userId="871487ad-0c9f-473a-bc3b-4a32213a78e6" providerId="ADAL" clId="{78776F59-D4C0-4FE9-ACE5-E69AD86EB9ED}" dt="2018-10-11T15:52:19.872" v="5008" actId="255"/>
      <pc:docMkLst>
        <pc:docMk/>
      </pc:docMkLst>
      <pc:sldChg chg="modSp modAnim">
        <pc:chgData name="Nicholas Sheppard" userId="871487ad-0c9f-473a-bc3b-4a32213a78e6" providerId="ADAL" clId="{78776F59-D4C0-4FE9-ACE5-E69AD86EB9ED}" dt="2018-10-11T15:52:19.872" v="5008" actId="255"/>
        <pc:sldMkLst>
          <pc:docMk/>
          <pc:sldMk cId="324545497" sldId="256"/>
        </pc:sldMkLst>
        <pc:spChg chg="mod">
          <ac:chgData name="Nicholas Sheppard" userId="871487ad-0c9f-473a-bc3b-4a32213a78e6" providerId="ADAL" clId="{78776F59-D4C0-4FE9-ACE5-E69AD86EB9ED}" dt="2018-10-11T15:52:19.872" v="5008" actId="255"/>
          <ac:spMkLst>
            <pc:docMk/>
            <pc:sldMk cId="324545497" sldId="256"/>
            <ac:spMk id="7" creationId="{D6B387C9-D480-4056-8942-1A9042C1B867}"/>
          </ac:spMkLst>
        </pc:spChg>
      </pc:sldChg>
      <pc:sldChg chg="addSp delSp modSp">
        <pc:chgData name="Nicholas Sheppard" userId="871487ad-0c9f-473a-bc3b-4a32213a78e6" providerId="ADAL" clId="{78776F59-D4C0-4FE9-ACE5-E69AD86EB9ED}" dt="2018-10-11T12:14:58.933" v="1797" actId="20577"/>
        <pc:sldMkLst>
          <pc:docMk/>
          <pc:sldMk cId="3121712147" sldId="257"/>
        </pc:sldMkLst>
        <pc:spChg chg="mod">
          <ac:chgData name="Nicholas Sheppard" userId="871487ad-0c9f-473a-bc3b-4a32213a78e6" providerId="ADAL" clId="{78776F59-D4C0-4FE9-ACE5-E69AD86EB9ED}" dt="2018-10-11T12:14:58.933" v="1797" actId="20577"/>
          <ac:spMkLst>
            <pc:docMk/>
            <pc:sldMk cId="3121712147" sldId="257"/>
            <ac:spMk id="3" creationId="{E8C7376E-68B4-4B16-96B5-97193662506E}"/>
          </ac:spMkLst>
        </pc:spChg>
        <pc:spChg chg="add del mod">
          <ac:chgData name="Nicholas Sheppard" userId="871487ad-0c9f-473a-bc3b-4a32213a78e6" providerId="ADAL" clId="{78776F59-D4C0-4FE9-ACE5-E69AD86EB9ED}" dt="2018-10-11T11:36:22.314" v="115" actId="478"/>
          <ac:spMkLst>
            <pc:docMk/>
            <pc:sldMk cId="3121712147" sldId="257"/>
            <ac:spMk id="21" creationId="{C69259C8-F086-457B-A316-4BE70E22E6B4}"/>
          </ac:spMkLst>
        </pc:spChg>
        <pc:spChg chg="add mod">
          <ac:chgData name="Nicholas Sheppard" userId="871487ad-0c9f-473a-bc3b-4a32213a78e6" providerId="ADAL" clId="{78776F59-D4C0-4FE9-ACE5-E69AD86EB9ED}" dt="2018-10-11T11:40:45.747" v="238" actId="14100"/>
          <ac:spMkLst>
            <pc:docMk/>
            <pc:sldMk cId="3121712147" sldId="257"/>
            <ac:spMk id="22" creationId="{117DE4B6-9B54-4616-A8B6-484DAE83BE72}"/>
          </ac:spMkLst>
        </pc:spChg>
        <pc:spChg chg="add mod">
          <ac:chgData name="Nicholas Sheppard" userId="871487ad-0c9f-473a-bc3b-4a32213a78e6" providerId="ADAL" clId="{78776F59-D4C0-4FE9-ACE5-E69AD86EB9ED}" dt="2018-10-11T11:40:11.862" v="231" actId="14100"/>
          <ac:spMkLst>
            <pc:docMk/>
            <pc:sldMk cId="3121712147" sldId="257"/>
            <ac:spMk id="23" creationId="{06B3C151-6F0D-46FA-BB7E-C09D8EED678D}"/>
          </ac:spMkLst>
        </pc:spChg>
        <pc:spChg chg="add mod">
          <ac:chgData name="Nicholas Sheppard" userId="871487ad-0c9f-473a-bc3b-4a32213a78e6" providerId="ADAL" clId="{78776F59-D4C0-4FE9-ACE5-E69AD86EB9ED}" dt="2018-10-11T11:40:51.454" v="239" actId="14100"/>
          <ac:spMkLst>
            <pc:docMk/>
            <pc:sldMk cId="3121712147" sldId="257"/>
            <ac:spMk id="24" creationId="{5F28FCFE-577B-4579-B6CF-7B29AFEE3A5B}"/>
          </ac:spMkLst>
        </pc:spChg>
        <pc:spChg chg="add mod">
          <ac:chgData name="Nicholas Sheppard" userId="871487ad-0c9f-473a-bc3b-4a32213a78e6" providerId="ADAL" clId="{78776F59-D4C0-4FE9-ACE5-E69AD86EB9ED}" dt="2018-10-11T11:40:29.764" v="235" actId="1076"/>
          <ac:spMkLst>
            <pc:docMk/>
            <pc:sldMk cId="3121712147" sldId="257"/>
            <ac:spMk id="25" creationId="{6ABCBE8F-8349-40A4-A05F-966799F535BC}"/>
          </ac:spMkLst>
        </pc:spChg>
        <pc:spChg chg="add mod">
          <ac:chgData name="Nicholas Sheppard" userId="871487ad-0c9f-473a-bc3b-4a32213a78e6" providerId="ADAL" clId="{78776F59-D4C0-4FE9-ACE5-E69AD86EB9ED}" dt="2018-10-11T11:40:34.841" v="237" actId="1076"/>
          <ac:spMkLst>
            <pc:docMk/>
            <pc:sldMk cId="3121712147" sldId="257"/>
            <ac:spMk id="26" creationId="{F0B665ED-DE10-48F1-B709-9E1F3D63F7A0}"/>
          </ac:spMkLst>
        </pc:spChg>
        <pc:spChg chg="add mod">
          <ac:chgData name="Nicholas Sheppard" userId="871487ad-0c9f-473a-bc3b-4a32213a78e6" providerId="ADAL" clId="{78776F59-D4C0-4FE9-ACE5-E69AD86EB9ED}" dt="2018-10-11T11:40:04.183" v="228" actId="1076"/>
          <ac:spMkLst>
            <pc:docMk/>
            <pc:sldMk cId="3121712147" sldId="257"/>
            <ac:spMk id="27" creationId="{3B712F6E-6D45-4F72-B684-8240AD706FA5}"/>
          </ac:spMkLst>
        </pc:spChg>
        <pc:spChg chg="add mod">
          <ac:chgData name="Nicholas Sheppard" userId="871487ad-0c9f-473a-bc3b-4a32213a78e6" providerId="ADAL" clId="{78776F59-D4C0-4FE9-ACE5-E69AD86EB9ED}" dt="2018-10-11T11:40:00.312" v="226" actId="1076"/>
          <ac:spMkLst>
            <pc:docMk/>
            <pc:sldMk cId="3121712147" sldId="257"/>
            <ac:spMk id="28" creationId="{47A4E0CA-BBE5-470B-8C48-E1A13FD4C542}"/>
          </ac:spMkLst>
        </pc:spChg>
        <pc:spChg chg="add mod">
          <ac:chgData name="Nicholas Sheppard" userId="871487ad-0c9f-473a-bc3b-4a32213a78e6" providerId="ADAL" clId="{78776F59-D4C0-4FE9-ACE5-E69AD86EB9ED}" dt="2018-10-11T11:40:32.741" v="236" actId="1076"/>
          <ac:spMkLst>
            <pc:docMk/>
            <pc:sldMk cId="3121712147" sldId="257"/>
            <ac:spMk id="29" creationId="{ACB6A0F8-BA5A-4E0B-AEC1-11834A750CF9}"/>
          </ac:spMkLst>
        </pc:spChg>
        <pc:graphicFrameChg chg="add mod">
          <ac:chgData name="Nicholas Sheppard" userId="871487ad-0c9f-473a-bc3b-4a32213a78e6" providerId="ADAL" clId="{78776F59-D4C0-4FE9-ACE5-E69AD86EB9ED}" dt="2018-10-11T11:39:47.728" v="223" actId="1076"/>
          <ac:graphicFrameMkLst>
            <pc:docMk/>
            <pc:sldMk cId="3121712147" sldId="257"/>
            <ac:graphicFrameMk id="8" creationId="{22AFB9F5-3D99-4F74-972B-01D467BA07EA}"/>
          </ac:graphicFrameMkLst>
        </pc:graphicFrameChg>
        <pc:graphicFrameChg chg="add mod">
          <ac:chgData name="Nicholas Sheppard" userId="871487ad-0c9f-473a-bc3b-4a32213a78e6" providerId="ADAL" clId="{78776F59-D4C0-4FE9-ACE5-E69AD86EB9ED}" dt="2018-10-11T11:40:08.967" v="230" actId="1076"/>
          <ac:graphicFrameMkLst>
            <pc:docMk/>
            <pc:sldMk cId="3121712147" sldId="257"/>
            <ac:graphicFrameMk id="9" creationId="{A205674B-B9B9-413B-9151-1DAEE00192A5}"/>
          </ac:graphicFrameMkLst>
        </pc:graphicFrameChg>
        <pc:graphicFrameChg chg="add mod">
          <ac:chgData name="Nicholas Sheppard" userId="871487ad-0c9f-473a-bc3b-4a32213a78e6" providerId="ADAL" clId="{78776F59-D4C0-4FE9-ACE5-E69AD86EB9ED}" dt="2018-10-11T11:40:01.685" v="227" actId="1076"/>
          <ac:graphicFrameMkLst>
            <pc:docMk/>
            <pc:sldMk cId="3121712147" sldId="257"/>
            <ac:graphicFrameMk id="10" creationId="{D1454DAE-597E-42BF-B9CE-D8F380FE0B9E}"/>
          </ac:graphicFrameMkLst>
        </pc:graphicFrameChg>
        <pc:picChg chg="add del mod">
          <ac:chgData name="Nicholas Sheppard" userId="871487ad-0c9f-473a-bc3b-4a32213a78e6" providerId="ADAL" clId="{78776F59-D4C0-4FE9-ACE5-E69AD86EB9ED}" dt="2018-10-11T11:30:31.713" v="46" actId="478"/>
          <ac:picMkLst>
            <pc:docMk/>
            <pc:sldMk cId="3121712147" sldId="257"/>
            <ac:picMk id="5" creationId="{D40FCF53-4D1A-4093-814E-CE624CB75C60}"/>
          </ac:picMkLst>
        </pc:picChg>
        <pc:picChg chg="add mod">
          <ac:chgData name="Nicholas Sheppard" userId="871487ad-0c9f-473a-bc3b-4a32213a78e6" providerId="ADAL" clId="{78776F59-D4C0-4FE9-ACE5-E69AD86EB9ED}" dt="2018-10-11T11:39:37.273" v="221" actId="1076"/>
          <ac:picMkLst>
            <pc:docMk/>
            <pc:sldMk cId="3121712147" sldId="257"/>
            <ac:picMk id="7" creationId="{DCCEF754-98C3-4F5B-AE9D-F26601CE022B}"/>
          </ac:picMkLst>
        </pc:picChg>
        <pc:cxnChg chg="add del mod">
          <ac:chgData name="Nicholas Sheppard" userId="871487ad-0c9f-473a-bc3b-4a32213a78e6" providerId="ADAL" clId="{78776F59-D4C0-4FE9-ACE5-E69AD86EB9ED}" dt="2018-10-11T11:34:21.656" v="81" actId="478"/>
          <ac:cxnSpMkLst>
            <pc:docMk/>
            <pc:sldMk cId="3121712147" sldId="257"/>
            <ac:cxnSpMk id="12" creationId="{742FA002-5624-4B81-91BF-39E881A77BB5}"/>
          </ac:cxnSpMkLst>
        </pc:cxnChg>
        <pc:cxnChg chg="add mod">
          <ac:chgData name="Nicholas Sheppard" userId="871487ad-0c9f-473a-bc3b-4a32213a78e6" providerId="ADAL" clId="{78776F59-D4C0-4FE9-ACE5-E69AD86EB9ED}" dt="2018-10-11T11:40:21.784" v="233" actId="1076"/>
          <ac:cxnSpMkLst>
            <pc:docMk/>
            <pc:sldMk cId="3121712147" sldId="257"/>
            <ac:cxnSpMk id="14" creationId="{C442BCFB-4909-4C05-9CE8-A09B2FC1BE0B}"/>
          </ac:cxnSpMkLst>
        </pc:cxnChg>
        <pc:cxnChg chg="add del">
          <ac:chgData name="Nicholas Sheppard" userId="871487ad-0c9f-473a-bc3b-4a32213a78e6" providerId="ADAL" clId="{78776F59-D4C0-4FE9-ACE5-E69AD86EB9ED}" dt="2018-10-11T11:35:19.167" v="96" actId="478"/>
          <ac:cxnSpMkLst>
            <pc:docMk/>
            <pc:sldMk cId="3121712147" sldId="257"/>
            <ac:cxnSpMk id="16" creationId="{2EFB9D0E-DBEA-4E08-B517-7028960E9216}"/>
          </ac:cxnSpMkLst>
        </pc:cxnChg>
        <pc:cxnChg chg="add mod">
          <ac:chgData name="Nicholas Sheppard" userId="871487ad-0c9f-473a-bc3b-4a32213a78e6" providerId="ADAL" clId="{78776F59-D4C0-4FE9-ACE5-E69AD86EB9ED}" dt="2018-10-11T11:40:21.784" v="233" actId="1076"/>
          <ac:cxnSpMkLst>
            <pc:docMk/>
            <pc:sldMk cId="3121712147" sldId="257"/>
            <ac:cxnSpMk id="18" creationId="{01B7B939-0137-44B4-8A77-A315E7C1DA36}"/>
          </ac:cxnSpMkLst>
        </pc:cxnChg>
        <pc:cxnChg chg="add mod">
          <ac:chgData name="Nicholas Sheppard" userId="871487ad-0c9f-473a-bc3b-4a32213a78e6" providerId="ADAL" clId="{78776F59-D4C0-4FE9-ACE5-E69AD86EB9ED}" dt="2018-10-11T11:40:21.784" v="233" actId="1076"/>
          <ac:cxnSpMkLst>
            <pc:docMk/>
            <pc:sldMk cId="3121712147" sldId="257"/>
            <ac:cxnSpMk id="19" creationId="{D0742E87-7ACD-43CD-9095-F91E48E5927D}"/>
          </ac:cxnSpMkLst>
        </pc:cxnChg>
        <pc:cxnChg chg="add mod">
          <ac:chgData name="Nicholas Sheppard" userId="871487ad-0c9f-473a-bc3b-4a32213a78e6" providerId="ADAL" clId="{78776F59-D4C0-4FE9-ACE5-E69AD86EB9ED}" dt="2018-10-11T11:40:21.784" v="233" actId="1076"/>
          <ac:cxnSpMkLst>
            <pc:docMk/>
            <pc:sldMk cId="3121712147" sldId="257"/>
            <ac:cxnSpMk id="20" creationId="{DE8AE834-F160-4F8F-9DC7-7E36F36A9AC4}"/>
          </ac:cxnSpMkLst>
        </pc:cxnChg>
      </pc:sldChg>
      <pc:sldChg chg="addSp delSp modSp del">
        <pc:chgData name="Nicholas Sheppard" userId="871487ad-0c9f-473a-bc3b-4a32213a78e6" providerId="ADAL" clId="{78776F59-D4C0-4FE9-ACE5-E69AD86EB9ED}" dt="2018-10-11T15:47:43.810" v="4364" actId="2696"/>
        <pc:sldMkLst>
          <pc:docMk/>
          <pc:sldMk cId="146628811" sldId="258"/>
        </pc:sldMkLst>
        <pc:spChg chg="add del mod">
          <ac:chgData name="Nicholas Sheppard" userId="871487ad-0c9f-473a-bc3b-4a32213a78e6" providerId="ADAL" clId="{78776F59-D4C0-4FE9-ACE5-E69AD86EB9ED}" dt="2018-10-11T13:47:51.109" v="1916" actId="767"/>
          <ac:spMkLst>
            <pc:docMk/>
            <pc:sldMk cId="146628811" sldId="258"/>
            <ac:spMk id="2" creationId="{C1AA5D5D-6131-4EC8-9416-0D5CCC407993}"/>
          </ac:spMkLst>
        </pc:spChg>
        <pc:spChg chg="del">
          <ac:chgData name="Nicholas Sheppard" userId="871487ad-0c9f-473a-bc3b-4a32213a78e6" providerId="ADAL" clId="{78776F59-D4C0-4FE9-ACE5-E69AD86EB9ED}" dt="2018-10-11T15:46:05.558" v="4325" actId="478"/>
          <ac:spMkLst>
            <pc:docMk/>
            <pc:sldMk cId="146628811" sldId="258"/>
            <ac:spMk id="23" creationId="{359B4AF2-0CD3-4C2C-AC24-A5D0BC677CEF}"/>
          </ac:spMkLst>
        </pc:spChg>
        <pc:spChg chg="mod">
          <ac:chgData name="Nicholas Sheppard" userId="871487ad-0c9f-473a-bc3b-4a32213a78e6" providerId="ADAL" clId="{78776F59-D4C0-4FE9-ACE5-E69AD86EB9ED}" dt="2018-10-11T13:23:41.231" v="1895" actId="1076"/>
          <ac:spMkLst>
            <pc:docMk/>
            <pc:sldMk cId="146628811" sldId="258"/>
            <ac:spMk id="31" creationId="{F894C4D1-524D-4273-9898-A926A65054DB}"/>
          </ac:spMkLst>
        </pc:spChg>
        <pc:spChg chg="add del mod">
          <ac:chgData name="Nicholas Sheppard" userId="871487ad-0c9f-473a-bc3b-4a32213a78e6" providerId="ADAL" clId="{78776F59-D4C0-4FE9-ACE5-E69AD86EB9ED}" dt="2018-10-11T13:47:51.650" v="1917" actId="478"/>
          <ac:spMkLst>
            <pc:docMk/>
            <pc:sldMk cId="146628811" sldId="258"/>
            <ac:spMk id="32" creationId="{870B1C15-6958-46B9-A1C3-7ABE87338452}"/>
          </ac:spMkLst>
        </pc:spChg>
        <pc:spChg chg="mod">
          <ac:chgData name="Nicholas Sheppard" userId="871487ad-0c9f-473a-bc3b-4a32213a78e6" providerId="ADAL" clId="{78776F59-D4C0-4FE9-ACE5-E69AD86EB9ED}" dt="2018-10-11T13:47:59.673" v="1918" actId="1076"/>
          <ac:spMkLst>
            <pc:docMk/>
            <pc:sldMk cId="146628811" sldId="258"/>
            <ac:spMk id="33" creationId="{E046ABD7-1857-45FC-86FE-EB33A90CD8C2}"/>
          </ac:spMkLst>
        </pc:spChg>
        <pc:spChg chg="mod">
          <ac:chgData name="Nicholas Sheppard" userId="871487ad-0c9f-473a-bc3b-4a32213a78e6" providerId="ADAL" clId="{78776F59-D4C0-4FE9-ACE5-E69AD86EB9ED}" dt="2018-10-11T12:42:11.817" v="1825" actId="1076"/>
          <ac:spMkLst>
            <pc:docMk/>
            <pc:sldMk cId="146628811" sldId="258"/>
            <ac:spMk id="46" creationId="{54CC64DE-2D9A-43A9-B10A-51E29D168DCC}"/>
          </ac:spMkLst>
        </pc:spChg>
        <pc:spChg chg="add mod">
          <ac:chgData name="Nicholas Sheppard" userId="871487ad-0c9f-473a-bc3b-4a32213a78e6" providerId="ADAL" clId="{78776F59-D4C0-4FE9-ACE5-E69AD86EB9ED}" dt="2018-10-11T12:43:10.024" v="1887" actId="1076"/>
          <ac:spMkLst>
            <pc:docMk/>
            <pc:sldMk cId="146628811" sldId="258"/>
            <ac:spMk id="47" creationId="{AED01D1D-1E54-48DC-8E5A-16BC0863A08F}"/>
          </ac:spMkLst>
        </pc:spChg>
        <pc:picChg chg="mod">
          <ac:chgData name="Nicholas Sheppard" userId="871487ad-0c9f-473a-bc3b-4a32213a78e6" providerId="ADAL" clId="{78776F59-D4C0-4FE9-ACE5-E69AD86EB9ED}" dt="2018-10-11T13:23:33.753" v="1893" actId="1076"/>
          <ac:picMkLst>
            <pc:docMk/>
            <pc:sldMk cId="146628811" sldId="258"/>
            <ac:picMk id="4" creationId="{E669804C-9878-4C9D-A5E6-9DC5187DFD97}"/>
          </ac:picMkLst>
        </pc:picChg>
        <pc:cxnChg chg="mod">
          <ac:chgData name="Nicholas Sheppard" userId="871487ad-0c9f-473a-bc3b-4a32213a78e6" providerId="ADAL" clId="{78776F59-D4C0-4FE9-ACE5-E69AD86EB9ED}" dt="2018-10-11T12:43:18.499" v="1888" actId="14100"/>
          <ac:cxnSpMkLst>
            <pc:docMk/>
            <pc:sldMk cId="146628811" sldId="258"/>
            <ac:cxnSpMk id="5" creationId="{EF62C79F-B46F-4458-BBA7-AE332C1D3ECE}"/>
          </ac:cxnSpMkLst>
        </pc:cxnChg>
      </pc:sldChg>
      <pc:sldChg chg="addSp modSp modAnim">
        <pc:chgData name="Nicholas Sheppard" userId="871487ad-0c9f-473a-bc3b-4a32213a78e6" providerId="ADAL" clId="{78776F59-D4C0-4FE9-ACE5-E69AD86EB9ED}" dt="2018-10-11T13:51:34.174" v="2111" actId="27636"/>
        <pc:sldMkLst>
          <pc:docMk/>
          <pc:sldMk cId="329226070" sldId="259"/>
        </pc:sldMkLst>
        <pc:spChg chg="mod">
          <ac:chgData name="Nicholas Sheppard" userId="871487ad-0c9f-473a-bc3b-4a32213a78e6" providerId="ADAL" clId="{78776F59-D4C0-4FE9-ACE5-E69AD86EB9ED}" dt="2018-10-11T13:50:12.658" v="1919" actId="6549"/>
          <ac:spMkLst>
            <pc:docMk/>
            <pc:sldMk cId="329226070" sldId="259"/>
            <ac:spMk id="11" creationId="{B08181BB-31E5-4DA1-AC29-33262944AB4C}"/>
          </ac:spMkLst>
        </pc:spChg>
        <pc:spChg chg="add mod">
          <ac:chgData name="Nicholas Sheppard" userId="871487ad-0c9f-473a-bc3b-4a32213a78e6" providerId="ADAL" clId="{78776F59-D4C0-4FE9-ACE5-E69AD86EB9ED}" dt="2018-10-11T13:51:34.174" v="2111" actId="27636"/>
          <ac:spMkLst>
            <pc:docMk/>
            <pc:sldMk cId="329226070" sldId="259"/>
            <ac:spMk id="45" creationId="{BE9CBB89-620A-4A7C-B306-5D0B4F707724}"/>
          </ac:spMkLst>
        </pc:spChg>
      </pc:sldChg>
      <pc:sldChg chg="addSp delSp modSp add delAnim">
        <pc:chgData name="Nicholas Sheppard" userId="871487ad-0c9f-473a-bc3b-4a32213a78e6" providerId="ADAL" clId="{78776F59-D4C0-4FE9-ACE5-E69AD86EB9ED}" dt="2018-10-11T12:08:36.282" v="1167" actId="6549"/>
        <pc:sldMkLst>
          <pc:docMk/>
          <pc:sldMk cId="1263714314" sldId="260"/>
        </pc:sldMkLst>
        <pc:spChg chg="add del mod">
          <ac:chgData name="Nicholas Sheppard" userId="871487ad-0c9f-473a-bc3b-4a32213a78e6" providerId="ADAL" clId="{78776F59-D4C0-4FE9-ACE5-E69AD86EB9ED}" dt="2018-10-11T11:43:33.259" v="259" actId="478"/>
          <ac:spMkLst>
            <pc:docMk/>
            <pc:sldMk cId="1263714314" sldId="260"/>
            <ac:spMk id="3" creationId="{C289D83F-D67E-4C0B-A439-7017CF15A409}"/>
          </ac:spMkLst>
        </pc:spChg>
        <pc:spChg chg="del">
          <ac:chgData name="Nicholas Sheppard" userId="871487ad-0c9f-473a-bc3b-4a32213a78e6" providerId="ADAL" clId="{78776F59-D4C0-4FE9-ACE5-E69AD86EB9ED}" dt="2018-10-11T11:41:33.555" v="241" actId="478"/>
          <ac:spMkLst>
            <pc:docMk/>
            <pc:sldMk cId="1263714314" sldId="260"/>
            <ac:spMk id="4" creationId="{506C3F0F-39D0-41C5-BCE3-BCB62A733040}"/>
          </ac:spMkLst>
        </pc:spChg>
        <pc:spChg chg="del">
          <ac:chgData name="Nicholas Sheppard" userId="871487ad-0c9f-473a-bc3b-4a32213a78e6" providerId="ADAL" clId="{78776F59-D4C0-4FE9-ACE5-E69AD86EB9ED}" dt="2018-10-11T11:41:33.555" v="241" actId="478"/>
          <ac:spMkLst>
            <pc:docMk/>
            <pc:sldMk cId="1263714314" sldId="260"/>
            <ac:spMk id="5" creationId="{30D77C3E-6D08-4258-A2A4-89AF259EED30}"/>
          </ac:spMkLst>
        </pc:spChg>
        <pc:spChg chg="del">
          <ac:chgData name="Nicholas Sheppard" userId="871487ad-0c9f-473a-bc3b-4a32213a78e6" providerId="ADAL" clId="{78776F59-D4C0-4FE9-ACE5-E69AD86EB9ED}" dt="2018-10-11T11:41:33.555" v="241" actId="478"/>
          <ac:spMkLst>
            <pc:docMk/>
            <pc:sldMk cId="1263714314" sldId="260"/>
            <ac:spMk id="6" creationId="{2EEDAD7B-6CE8-4BD9-BEC5-03D7591A6AC2}"/>
          </ac:spMkLst>
        </pc:spChg>
        <pc:spChg chg="del">
          <ac:chgData name="Nicholas Sheppard" userId="871487ad-0c9f-473a-bc3b-4a32213a78e6" providerId="ADAL" clId="{78776F59-D4C0-4FE9-ACE5-E69AD86EB9ED}" dt="2018-10-11T11:41:33.555" v="241" actId="478"/>
          <ac:spMkLst>
            <pc:docMk/>
            <pc:sldMk cId="1263714314" sldId="260"/>
            <ac:spMk id="7" creationId="{98CD2110-3898-40F6-8C61-458D72F4BB1A}"/>
          </ac:spMkLst>
        </pc:spChg>
        <pc:spChg chg="del">
          <ac:chgData name="Nicholas Sheppard" userId="871487ad-0c9f-473a-bc3b-4a32213a78e6" providerId="ADAL" clId="{78776F59-D4C0-4FE9-ACE5-E69AD86EB9ED}" dt="2018-10-11T11:41:33.555" v="241" actId="478"/>
          <ac:spMkLst>
            <pc:docMk/>
            <pc:sldMk cId="1263714314" sldId="260"/>
            <ac:spMk id="8" creationId="{C7276C75-78BB-4402-8129-36803CAF5F39}"/>
          </ac:spMkLst>
        </pc:spChg>
        <pc:spChg chg="del">
          <ac:chgData name="Nicholas Sheppard" userId="871487ad-0c9f-473a-bc3b-4a32213a78e6" providerId="ADAL" clId="{78776F59-D4C0-4FE9-ACE5-E69AD86EB9ED}" dt="2018-10-11T11:41:33.555" v="241" actId="478"/>
          <ac:spMkLst>
            <pc:docMk/>
            <pc:sldMk cId="1263714314" sldId="260"/>
            <ac:spMk id="9" creationId="{61C0B2BE-7B0D-4EEB-9906-4FE5226C5AAF}"/>
          </ac:spMkLst>
        </pc:spChg>
        <pc:spChg chg="del">
          <ac:chgData name="Nicholas Sheppard" userId="871487ad-0c9f-473a-bc3b-4a32213a78e6" providerId="ADAL" clId="{78776F59-D4C0-4FE9-ACE5-E69AD86EB9ED}" dt="2018-10-11T11:41:33.555" v="241" actId="478"/>
          <ac:spMkLst>
            <pc:docMk/>
            <pc:sldMk cId="1263714314" sldId="260"/>
            <ac:spMk id="10" creationId="{A8B6EF77-EC78-4DB6-806D-60676DB0F577}"/>
          </ac:spMkLst>
        </pc:spChg>
        <pc:spChg chg="del">
          <ac:chgData name="Nicholas Sheppard" userId="871487ad-0c9f-473a-bc3b-4a32213a78e6" providerId="ADAL" clId="{78776F59-D4C0-4FE9-ACE5-E69AD86EB9ED}" dt="2018-10-11T11:41:33.555" v="241" actId="478"/>
          <ac:spMkLst>
            <pc:docMk/>
            <pc:sldMk cId="1263714314" sldId="260"/>
            <ac:spMk id="11" creationId="{B08181BB-31E5-4DA1-AC29-33262944AB4C}"/>
          </ac:spMkLst>
        </pc:spChg>
        <pc:spChg chg="del">
          <ac:chgData name="Nicholas Sheppard" userId="871487ad-0c9f-473a-bc3b-4a32213a78e6" providerId="ADAL" clId="{78776F59-D4C0-4FE9-ACE5-E69AD86EB9ED}" dt="2018-10-11T11:41:33.555" v="241" actId="478"/>
          <ac:spMkLst>
            <pc:docMk/>
            <pc:sldMk cId="1263714314" sldId="260"/>
            <ac:spMk id="12" creationId="{ED9869B3-D87A-4FC8-98C7-B3BD5861F63A}"/>
          </ac:spMkLst>
        </pc:spChg>
        <pc:spChg chg="del">
          <ac:chgData name="Nicholas Sheppard" userId="871487ad-0c9f-473a-bc3b-4a32213a78e6" providerId="ADAL" clId="{78776F59-D4C0-4FE9-ACE5-E69AD86EB9ED}" dt="2018-10-11T11:41:33.555" v="241" actId="478"/>
          <ac:spMkLst>
            <pc:docMk/>
            <pc:sldMk cId="1263714314" sldId="260"/>
            <ac:spMk id="13" creationId="{35D6E00F-F311-4E1A-AAD5-BC6617E36164}"/>
          </ac:spMkLst>
        </pc:spChg>
        <pc:spChg chg="del">
          <ac:chgData name="Nicholas Sheppard" userId="871487ad-0c9f-473a-bc3b-4a32213a78e6" providerId="ADAL" clId="{78776F59-D4C0-4FE9-ACE5-E69AD86EB9ED}" dt="2018-10-11T11:41:33.555" v="241" actId="478"/>
          <ac:spMkLst>
            <pc:docMk/>
            <pc:sldMk cId="1263714314" sldId="260"/>
            <ac:spMk id="27" creationId="{A43E0B40-DDE6-4667-8F20-0A61CFD405EC}"/>
          </ac:spMkLst>
        </pc:spChg>
        <pc:spChg chg="del">
          <ac:chgData name="Nicholas Sheppard" userId="871487ad-0c9f-473a-bc3b-4a32213a78e6" providerId="ADAL" clId="{78776F59-D4C0-4FE9-ACE5-E69AD86EB9ED}" dt="2018-10-11T11:41:33.555" v="241" actId="478"/>
          <ac:spMkLst>
            <pc:docMk/>
            <pc:sldMk cId="1263714314" sldId="260"/>
            <ac:spMk id="44" creationId="{C1048977-366B-495A-94AE-76DBD5450485}"/>
          </ac:spMkLst>
        </pc:spChg>
        <pc:spChg chg="add del mod">
          <ac:chgData name="Nicholas Sheppard" userId="871487ad-0c9f-473a-bc3b-4a32213a78e6" providerId="ADAL" clId="{78776F59-D4C0-4FE9-ACE5-E69AD86EB9ED}" dt="2018-10-11T11:43:33.795" v="260" actId="478"/>
          <ac:spMkLst>
            <pc:docMk/>
            <pc:sldMk cId="1263714314" sldId="260"/>
            <ac:spMk id="45" creationId="{B17C69CF-B194-49A5-8242-FF7A5D4BB34A}"/>
          </ac:spMkLst>
        </pc:spChg>
        <pc:spChg chg="add del mod">
          <ac:chgData name="Nicholas Sheppard" userId="871487ad-0c9f-473a-bc3b-4a32213a78e6" providerId="ADAL" clId="{78776F59-D4C0-4FE9-ACE5-E69AD86EB9ED}" dt="2018-10-11T11:43:34.733" v="261" actId="478"/>
          <ac:spMkLst>
            <pc:docMk/>
            <pc:sldMk cId="1263714314" sldId="260"/>
            <ac:spMk id="46" creationId="{8B438514-3C1D-413A-9E8F-FC1C7657D289}"/>
          </ac:spMkLst>
        </pc:spChg>
        <pc:spChg chg="add mod">
          <ac:chgData name="Nicholas Sheppard" userId="871487ad-0c9f-473a-bc3b-4a32213a78e6" providerId="ADAL" clId="{78776F59-D4C0-4FE9-ACE5-E69AD86EB9ED}" dt="2018-10-11T11:55:49.634" v="556" actId="1035"/>
          <ac:spMkLst>
            <pc:docMk/>
            <pc:sldMk cId="1263714314" sldId="260"/>
            <ac:spMk id="47" creationId="{B4E5ADE9-E04A-48C3-9E36-F08279561040}"/>
          </ac:spMkLst>
        </pc:spChg>
        <pc:spChg chg="add mod">
          <ac:chgData name="Nicholas Sheppard" userId="871487ad-0c9f-473a-bc3b-4a32213a78e6" providerId="ADAL" clId="{78776F59-D4C0-4FE9-ACE5-E69AD86EB9ED}" dt="2018-10-11T11:55:49.634" v="556" actId="1035"/>
          <ac:spMkLst>
            <pc:docMk/>
            <pc:sldMk cId="1263714314" sldId="260"/>
            <ac:spMk id="48" creationId="{E06EF5EE-9558-4014-AD94-F0D5CC7C2506}"/>
          </ac:spMkLst>
        </pc:spChg>
        <pc:spChg chg="add mod">
          <ac:chgData name="Nicholas Sheppard" userId="871487ad-0c9f-473a-bc3b-4a32213a78e6" providerId="ADAL" clId="{78776F59-D4C0-4FE9-ACE5-E69AD86EB9ED}" dt="2018-10-11T12:08:36.282" v="1167" actId="6549"/>
          <ac:spMkLst>
            <pc:docMk/>
            <pc:sldMk cId="1263714314" sldId="260"/>
            <ac:spMk id="49" creationId="{F1655D8F-4182-4BB8-957F-80CEE4CD3328}"/>
          </ac:spMkLst>
        </pc:spChg>
        <pc:spChg chg="add del mod">
          <ac:chgData name="Nicholas Sheppard" userId="871487ad-0c9f-473a-bc3b-4a32213a78e6" providerId="ADAL" clId="{78776F59-D4C0-4FE9-ACE5-E69AD86EB9ED}" dt="2018-10-11T11:47:36.599" v="376" actId="478"/>
          <ac:spMkLst>
            <pc:docMk/>
            <pc:sldMk cId="1263714314" sldId="260"/>
            <ac:spMk id="50" creationId="{55CF37ED-F083-4B0D-A5EE-2BA09BA6C8FF}"/>
          </ac:spMkLst>
        </pc:spChg>
        <pc:spChg chg="add mod">
          <ac:chgData name="Nicholas Sheppard" userId="871487ad-0c9f-473a-bc3b-4a32213a78e6" providerId="ADAL" clId="{78776F59-D4C0-4FE9-ACE5-E69AD86EB9ED}" dt="2018-10-11T11:55:49.634" v="556" actId="1035"/>
          <ac:spMkLst>
            <pc:docMk/>
            <pc:sldMk cId="1263714314" sldId="260"/>
            <ac:spMk id="51" creationId="{F8AC96B5-75ED-4205-87E5-7BADEBB75B6B}"/>
          </ac:spMkLst>
        </pc:spChg>
        <pc:spChg chg="add mod">
          <ac:chgData name="Nicholas Sheppard" userId="871487ad-0c9f-473a-bc3b-4a32213a78e6" providerId="ADAL" clId="{78776F59-D4C0-4FE9-ACE5-E69AD86EB9ED}" dt="2018-10-11T11:55:49.634" v="556" actId="1035"/>
          <ac:spMkLst>
            <pc:docMk/>
            <pc:sldMk cId="1263714314" sldId="260"/>
            <ac:spMk id="52" creationId="{D1890106-B03C-4191-8F6C-7E796BE37B5D}"/>
          </ac:spMkLst>
        </pc:spChg>
        <pc:spChg chg="add mod">
          <ac:chgData name="Nicholas Sheppard" userId="871487ad-0c9f-473a-bc3b-4a32213a78e6" providerId="ADAL" clId="{78776F59-D4C0-4FE9-ACE5-E69AD86EB9ED}" dt="2018-10-11T12:04:42.215" v="1143" actId="14100"/>
          <ac:spMkLst>
            <pc:docMk/>
            <pc:sldMk cId="1263714314" sldId="260"/>
            <ac:spMk id="53" creationId="{7E90F30A-E046-4500-B21E-5A4AE6859464}"/>
          </ac:spMkLst>
        </pc:spChg>
        <pc:spChg chg="add mod">
          <ac:chgData name="Nicholas Sheppard" userId="871487ad-0c9f-473a-bc3b-4a32213a78e6" providerId="ADAL" clId="{78776F59-D4C0-4FE9-ACE5-E69AD86EB9ED}" dt="2018-10-11T11:55:49.634" v="556" actId="1035"/>
          <ac:spMkLst>
            <pc:docMk/>
            <pc:sldMk cId="1263714314" sldId="260"/>
            <ac:spMk id="54" creationId="{D965EE94-66A0-419A-B890-95F349E3D139}"/>
          </ac:spMkLst>
        </pc:spChg>
        <pc:spChg chg="add mod">
          <ac:chgData name="Nicholas Sheppard" userId="871487ad-0c9f-473a-bc3b-4a32213a78e6" providerId="ADAL" clId="{78776F59-D4C0-4FE9-ACE5-E69AD86EB9ED}" dt="2018-10-11T11:55:49.634" v="556" actId="1035"/>
          <ac:spMkLst>
            <pc:docMk/>
            <pc:sldMk cId="1263714314" sldId="260"/>
            <ac:spMk id="55" creationId="{F42067EC-7C40-43DD-B11D-8BE1699BC5AC}"/>
          </ac:spMkLst>
        </pc:spChg>
        <pc:spChg chg="add mod">
          <ac:chgData name="Nicholas Sheppard" userId="871487ad-0c9f-473a-bc3b-4a32213a78e6" providerId="ADAL" clId="{78776F59-D4C0-4FE9-ACE5-E69AD86EB9ED}" dt="2018-10-11T11:55:49.634" v="556" actId="1035"/>
          <ac:spMkLst>
            <pc:docMk/>
            <pc:sldMk cId="1263714314" sldId="260"/>
            <ac:spMk id="56" creationId="{D490A013-A90F-417F-B830-3F0738594B32}"/>
          </ac:spMkLst>
        </pc:spChg>
        <pc:spChg chg="add mod">
          <ac:chgData name="Nicholas Sheppard" userId="871487ad-0c9f-473a-bc3b-4a32213a78e6" providerId="ADAL" clId="{78776F59-D4C0-4FE9-ACE5-E69AD86EB9ED}" dt="2018-10-11T12:04:42.215" v="1143" actId="14100"/>
          <ac:spMkLst>
            <pc:docMk/>
            <pc:sldMk cId="1263714314" sldId="260"/>
            <ac:spMk id="57" creationId="{D44F1370-01A4-439C-98C6-4DAC201A687F}"/>
          </ac:spMkLst>
        </pc:spChg>
        <pc:spChg chg="add mod">
          <ac:chgData name="Nicholas Sheppard" userId="871487ad-0c9f-473a-bc3b-4a32213a78e6" providerId="ADAL" clId="{78776F59-D4C0-4FE9-ACE5-E69AD86EB9ED}" dt="2018-10-11T11:55:49.634" v="556" actId="1035"/>
          <ac:spMkLst>
            <pc:docMk/>
            <pc:sldMk cId="1263714314" sldId="260"/>
            <ac:spMk id="58" creationId="{7A1C90E6-6EBE-4F3D-B9BA-2002971B3AF0}"/>
          </ac:spMkLst>
        </pc:spChg>
        <pc:spChg chg="add mod">
          <ac:chgData name="Nicholas Sheppard" userId="871487ad-0c9f-473a-bc3b-4a32213a78e6" providerId="ADAL" clId="{78776F59-D4C0-4FE9-ACE5-E69AD86EB9ED}" dt="2018-10-11T11:55:49.634" v="556" actId="1035"/>
          <ac:spMkLst>
            <pc:docMk/>
            <pc:sldMk cId="1263714314" sldId="260"/>
            <ac:spMk id="59" creationId="{1E5A099C-FD0F-435F-87A0-0579624BE448}"/>
          </ac:spMkLst>
        </pc:spChg>
        <pc:spChg chg="add del mod">
          <ac:chgData name="Nicholas Sheppard" userId="871487ad-0c9f-473a-bc3b-4a32213a78e6" providerId="ADAL" clId="{78776F59-D4C0-4FE9-ACE5-E69AD86EB9ED}" dt="2018-10-11T11:56:17.563" v="599" actId="478"/>
          <ac:spMkLst>
            <pc:docMk/>
            <pc:sldMk cId="1263714314" sldId="260"/>
            <ac:spMk id="60" creationId="{94675CA8-B933-4612-8FCF-09E7F34D9994}"/>
          </ac:spMkLst>
        </pc:spChg>
        <pc:spChg chg="add del mod">
          <ac:chgData name="Nicholas Sheppard" userId="871487ad-0c9f-473a-bc3b-4a32213a78e6" providerId="ADAL" clId="{78776F59-D4C0-4FE9-ACE5-E69AD86EB9ED}" dt="2018-10-11T11:56:17.563" v="599" actId="478"/>
          <ac:spMkLst>
            <pc:docMk/>
            <pc:sldMk cId="1263714314" sldId="260"/>
            <ac:spMk id="61" creationId="{F7A42524-F5BE-4BED-BA85-5CC33429A14A}"/>
          </ac:spMkLst>
        </pc:spChg>
        <pc:spChg chg="add mod">
          <ac:chgData name="Nicholas Sheppard" userId="871487ad-0c9f-473a-bc3b-4a32213a78e6" providerId="ADAL" clId="{78776F59-D4C0-4FE9-ACE5-E69AD86EB9ED}" dt="2018-10-11T12:04:48.308" v="1144" actId="1076"/>
          <ac:spMkLst>
            <pc:docMk/>
            <pc:sldMk cId="1263714314" sldId="260"/>
            <ac:spMk id="62" creationId="{D8195106-CCB4-4690-B3F1-CF07390D968E}"/>
          </ac:spMkLst>
        </pc:spChg>
        <pc:spChg chg="add mod">
          <ac:chgData name="Nicholas Sheppard" userId="871487ad-0c9f-473a-bc3b-4a32213a78e6" providerId="ADAL" clId="{78776F59-D4C0-4FE9-ACE5-E69AD86EB9ED}" dt="2018-10-11T12:04:48.308" v="1144" actId="1076"/>
          <ac:spMkLst>
            <pc:docMk/>
            <pc:sldMk cId="1263714314" sldId="260"/>
            <ac:spMk id="63" creationId="{54EB4298-4C83-46F7-8171-80FBF1EB06CC}"/>
          </ac:spMkLst>
        </pc:spChg>
        <pc:spChg chg="add mod">
          <ac:chgData name="Nicholas Sheppard" userId="871487ad-0c9f-473a-bc3b-4a32213a78e6" providerId="ADAL" clId="{78776F59-D4C0-4FE9-ACE5-E69AD86EB9ED}" dt="2018-10-11T12:04:48.308" v="1144" actId="1076"/>
          <ac:spMkLst>
            <pc:docMk/>
            <pc:sldMk cId="1263714314" sldId="260"/>
            <ac:spMk id="64" creationId="{F8F5ECD9-3CDC-4E60-9980-A6E73CD1EDD1}"/>
          </ac:spMkLst>
        </pc:spChg>
        <pc:spChg chg="add mod">
          <ac:chgData name="Nicholas Sheppard" userId="871487ad-0c9f-473a-bc3b-4a32213a78e6" providerId="ADAL" clId="{78776F59-D4C0-4FE9-ACE5-E69AD86EB9ED}" dt="2018-10-11T12:04:48.308" v="1144" actId="1076"/>
          <ac:spMkLst>
            <pc:docMk/>
            <pc:sldMk cId="1263714314" sldId="260"/>
            <ac:spMk id="65" creationId="{20BBC5B7-8DFF-4EAC-AC2F-75893EB3BFFA}"/>
          </ac:spMkLst>
        </pc:spChg>
        <pc:spChg chg="add mod">
          <ac:chgData name="Nicholas Sheppard" userId="871487ad-0c9f-473a-bc3b-4a32213a78e6" providerId="ADAL" clId="{78776F59-D4C0-4FE9-ACE5-E69AD86EB9ED}" dt="2018-10-11T12:04:48.308" v="1144" actId="1076"/>
          <ac:spMkLst>
            <pc:docMk/>
            <pc:sldMk cId="1263714314" sldId="260"/>
            <ac:spMk id="66" creationId="{E400569E-9DAF-41C6-9574-3C11B849F922}"/>
          </ac:spMkLst>
        </pc:spChg>
        <pc:spChg chg="add mod">
          <ac:chgData name="Nicholas Sheppard" userId="871487ad-0c9f-473a-bc3b-4a32213a78e6" providerId="ADAL" clId="{78776F59-D4C0-4FE9-ACE5-E69AD86EB9ED}" dt="2018-10-11T12:04:48.308" v="1144" actId="1076"/>
          <ac:spMkLst>
            <pc:docMk/>
            <pc:sldMk cId="1263714314" sldId="260"/>
            <ac:spMk id="67" creationId="{15E7A84F-79A5-44B4-8968-AD36C366BA3D}"/>
          </ac:spMkLst>
        </pc:spChg>
        <pc:spChg chg="add mod">
          <ac:chgData name="Nicholas Sheppard" userId="871487ad-0c9f-473a-bc3b-4a32213a78e6" providerId="ADAL" clId="{78776F59-D4C0-4FE9-ACE5-E69AD86EB9ED}" dt="2018-10-11T12:04:48.308" v="1144" actId="1076"/>
          <ac:spMkLst>
            <pc:docMk/>
            <pc:sldMk cId="1263714314" sldId="260"/>
            <ac:spMk id="68" creationId="{C681D1A1-A155-48F0-95AC-7696A906FF81}"/>
          </ac:spMkLst>
        </pc:spChg>
        <pc:spChg chg="add mod">
          <ac:chgData name="Nicholas Sheppard" userId="871487ad-0c9f-473a-bc3b-4a32213a78e6" providerId="ADAL" clId="{78776F59-D4C0-4FE9-ACE5-E69AD86EB9ED}" dt="2018-10-11T12:04:48.308" v="1144" actId="1076"/>
          <ac:spMkLst>
            <pc:docMk/>
            <pc:sldMk cId="1263714314" sldId="260"/>
            <ac:spMk id="69" creationId="{B9C18E44-EACF-4A7E-B6A4-9BF9EF14BF28}"/>
          </ac:spMkLst>
        </pc:spChg>
        <pc:spChg chg="add mod">
          <ac:chgData name="Nicholas Sheppard" userId="871487ad-0c9f-473a-bc3b-4a32213a78e6" providerId="ADAL" clId="{78776F59-D4C0-4FE9-ACE5-E69AD86EB9ED}" dt="2018-10-11T12:04:48.308" v="1144" actId="1076"/>
          <ac:spMkLst>
            <pc:docMk/>
            <pc:sldMk cId="1263714314" sldId="260"/>
            <ac:spMk id="70" creationId="{A7068B17-7EA8-4E2A-93A1-FA1E912A52D2}"/>
          </ac:spMkLst>
        </pc:spChg>
        <pc:spChg chg="add mod">
          <ac:chgData name="Nicholas Sheppard" userId="871487ad-0c9f-473a-bc3b-4a32213a78e6" providerId="ADAL" clId="{78776F59-D4C0-4FE9-ACE5-E69AD86EB9ED}" dt="2018-10-11T12:04:48.308" v="1144" actId="1076"/>
          <ac:spMkLst>
            <pc:docMk/>
            <pc:sldMk cId="1263714314" sldId="260"/>
            <ac:spMk id="71" creationId="{88C8FC1D-089A-46F7-93B2-E5AA1931BC92}"/>
          </ac:spMkLst>
        </pc:spChg>
        <pc:spChg chg="add mod">
          <ac:chgData name="Nicholas Sheppard" userId="871487ad-0c9f-473a-bc3b-4a32213a78e6" providerId="ADAL" clId="{78776F59-D4C0-4FE9-ACE5-E69AD86EB9ED}" dt="2018-10-11T12:04:48.308" v="1144" actId="1076"/>
          <ac:spMkLst>
            <pc:docMk/>
            <pc:sldMk cId="1263714314" sldId="260"/>
            <ac:spMk id="72" creationId="{549BB4DF-35C9-4CC9-9057-D443769C4127}"/>
          </ac:spMkLst>
        </pc:spChg>
        <pc:spChg chg="add mod">
          <ac:chgData name="Nicholas Sheppard" userId="871487ad-0c9f-473a-bc3b-4a32213a78e6" providerId="ADAL" clId="{78776F59-D4C0-4FE9-ACE5-E69AD86EB9ED}" dt="2018-10-11T12:04:48.308" v="1144" actId="1076"/>
          <ac:spMkLst>
            <pc:docMk/>
            <pc:sldMk cId="1263714314" sldId="260"/>
            <ac:spMk id="73" creationId="{C763EFE4-0954-413C-AAD4-0792F60A6F83}"/>
          </ac:spMkLst>
        </pc:spChg>
        <pc:spChg chg="add mod">
          <ac:chgData name="Nicholas Sheppard" userId="871487ad-0c9f-473a-bc3b-4a32213a78e6" providerId="ADAL" clId="{78776F59-D4C0-4FE9-ACE5-E69AD86EB9ED}" dt="2018-10-11T12:04:48.308" v="1144" actId="1076"/>
          <ac:spMkLst>
            <pc:docMk/>
            <pc:sldMk cId="1263714314" sldId="260"/>
            <ac:spMk id="74" creationId="{0F7FAEE3-7F91-42DB-A1A4-0546B5481D47}"/>
          </ac:spMkLst>
        </pc:spChg>
        <pc:spChg chg="add mod">
          <ac:chgData name="Nicholas Sheppard" userId="871487ad-0c9f-473a-bc3b-4a32213a78e6" providerId="ADAL" clId="{78776F59-D4C0-4FE9-ACE5-E69AD86EB9ED}" dt="2018-10-11T12:04:48.308" v="1144" actId="1076"/>
          <ac:spMkLst>
            <pc:docMk/>
            <pc:sldMk cId="1263714314" sldId="260"/>
            <ac:spMk id="75" creationId="{A007E290-E1BF-48C8-BC0E-3851C1FAC9FB}"/>
          </ac:spMkLst>
        </pc:spChg>
        <pc:grpChg chg="del">
          <ac:chgData name="Nicholas Sheppard" userId="871487ad-0c9f-473a-bc3b-4a32213a78e6" providerId="ADAL" clId="{78776F59-D4C0-4FE9-ACE5-E69AD86EB9ED}" dt="2018-10-11T11:41:33.555" v="241" actId="478"/>
          <ac:grpSpMkLst>
            <pc:docMk/>
            <pc:sldMk cId="1263714314" sldId="260"/>
            <ac:grpSpMk id="14" creationId="{312F556A-6209-439A-9087-9C768FADD0FB}"/>
          </ac:grpSpMkLst>
        </pc:grpChg>
        <pc:grpChg chg="del">
          <ac:chgData name="Nicholas Sheppard" userId="871487ad-0c9f-473a-bc3b-4a32213a78e6" providerId="ADAL" clId="{78776F59-D4C0-4FE9-ACE5-E69AD86EB9ED}" dt="2018-10-11T11:41:33.555" v="241" actId="478"/>
          <ac:grpSpMkLst>
            <pc:docMk/>
            <pc:sldMk cId="1263714314" sldId="260"/>
            <ac:grpSpMk id="28" creationId="{CE312AE9-0669-4C0B-97D5-533AF65437DB}"/>
          </ac:grpSpMkLst>
        </pc:grpChg>
        <pc:graphicFrameChg chg="add del mod modGraphic">
          <ac:chgData name="Nicholas Sheppard" userId="871487ad-0c9f-473a-bc3b-4a32213a78e6" providerId="ADAL" clId="{78776F59-D4C0-4FE9-ACE5-E69AD86EB9ED}" dt="2018-10-11T11:43:06.276" v="247" actId="478"/>
          <ac:graphicFrameMkLst>
            <pc:docMk/>
            <pc:sldMk cId="1263714314" sldId="260"/>
            <ac:graphicFrameMk id="2" creationId="{C3EC8BAE-6D4C-4BB4-9BD7-A61C19BB3FD9}"/>
          </ac:graphicFrameMkLst>
        </pc:graphicFrameChg>
        <pc:picChg chg="del">
          <ac:chgData name="Nicholas Sheppard" userId="871487ad-0c9f-473a-bc3b-4a32213a78e6" providerId="ADAL" clId="{78776F59-D4C0-4FE9-ACE5-E69AD86EB9ED}" dt="2018-10-11T11:41:33.555" v="241" actId="478"/>
          <ac:picMkLst>
            <pc:docMk/>
            <pc:sldMk cId="1263714314" sldId="260"/>
            <ac:picMk id="26" creationId="{7846CF6D-5856-4074-A208-8DB7221732CF}"/>
          </ac:picMkLst>
        </pc:picChg>
      </pc:sldChg>
      <pc:sldChg chg="addSp delSp modSp add modAnim">
        <pc:chgData name="Nicholas Sheppard" userId="871487ad-0c9f-473a-bc3b-4a32213a78e6" providerId="ADAL" clId="{78776F59-D4C0-4FE9-ACE5-E69AD86EB9ED}" dt="2018-10-11T13:55:41.222" v="2501" actId="20577"/>
        <pc:sldMkLst>
          <pc:docMk/>
          <pc:sldMk cId="2257545087" sldId="261"/>
        </pc:sldMkLst>
        <pc:spChg chg="add mod">
          <ac:chgData name="Nicholas Sheppard" userId="871487ad-0c9f-473a-bc3b-4a32213a78e6" providerId="ADAL" clId="{78776F59-D4C0-4FE9-ACE5-E69AD86EB9ED}" dt="2018-10-11T12:06:33.726" v="1166" actId="1036"/>
          <ac:spMkLst>
            <pc:docMk/>
            <pc:sldMk cId="2257545087" sldId="261"/>
            <ac:spMk id="2" creationId="{76D3BC53-DCCD-41C3-A6A2-44C8BE1300DE}"/>
          </ac:spMkLst>
        </pc:spChg>
        <pc:spChg chg="add del">
          <ac:chgData name="Nicholas Sheppard" userId="871487ad-0c9f-473a-bc3b-4a32213a78e6" providerId="ADAL" clId="{78776F59-D4C0-4FE9-ACE5-E69AD86EB9ED}" dt="2018-10-11T12:02:09.368" v="738"/>
          <ac:spMkLst>
            <pc:docMk/>
            <pc:sldMk cId="2257545087" sldId="261"/>
            <ac:spMk id="28" creationId="{346E1652-88B9-41A6-8918-8608EB0740FB}"/>
          </ac:spMkLst>
        </pc:spChg>
        <pc:spChg chg="add del">
          <ac:chgData name="Nicholas Sheppard" userId="871487ad-0c9f-473a-bc3b-4a32213a78e6" providerId="ADAL" clId="{78776F59-D4C0-4FE9-ACE5-E69AD86EB9ED}" dt="2018-10-11T12:02:09.368" v="738"/>
          <ac:spMkLst>
            <pc:docMk/>
            <pc:sldMk cId="2257545087" sldId="261"/>
            <ac:spMk id="29" creationId="{7DCE8025-9D79-4B43-BF16-4A41170E24FA}"/>
          </ac:spMkLst>
        </pc:spChg>
        <pc:spChg chg="add mod">
          <ac:chgData name="Nicholas Sheppard" userId="871487ad-0c9f-473a-bc3b-4a32213a78e6" providerId="ADAL" clId="{78776F59-D4C0-4FE9-ACE5-E69AD86EB9ED}" dt="2018-10-11T12:02:14.125" v="749" actId="20577"/>
          <ac:spMkLst>
            <pc:docMk/>
            <pc:sldMk cId="2257545087" sldId="261"/>
            <ac:spMk id="30" creationId="{01FD0E46-5425-49D9-9313-11A1C112AB7A}"/>
          </ac:spMkLst>
        </pc:spChg>
        <pc:spChg chg="add mod ord">
          <ac:chgData name="Nicholas Sheppard" userId="871487ad-0c9f-473a-bc3b-4a32213a78e6" providerId="ADAL" clId="{78776F59-D4C0-4FE9-ACE5-E69AD86EB9ED}" dt="2018-10-11T13:55:41.222" v="2501" actId="20577"/>
          <ac:spMkLst>
            <pc:docMk/>
            <pc:sldMk cId="2257545087" sldId="261"/>
            <ac:spMk id="31" creationId="{EDDE2936-672D-4D69-9B52-B52309B0914E}"/>
          </ac:spMkLst>
        </pc:spChg>
        <pc:spChg chg="add mod">
          <ac:chgData name="Nicholas Sheppard" userId="871487ad-0c9f-473a-bc3b-4a32213a78e6" providerId="ADAL" clId="{78776F59-D4C0-4FE9-ACE5-E69AD86EB9ED}" dt="2018-10-11T13:51:52.519" v="2113" actId="14100"/>
          <ac:spMkLst>
            <pc:docMk/>
            <pc:sldMk cId="2257545087" sldId="261"/>
            <ac:spMk id="34" creationId="{12E08E75-2033-49F6-9A45-E99BE2BA1E0F}"/>
          </ac:spMkLst>
        </pc:spChg>
        <pc:spChg chg="del">
          <ac:chgData name="Nicholas Sheppard" userId="871487ad-0c9f-473a-bc3b-4a32213a78e6" providerId="ADAL" clId="{78776F59-D4C0-4FE9-ACE5-E69AD86EB9ED}" dt="2018-10-11T12:01:59.687" v="735" actId="478"/>
          <ac:spMkLst>
            <pc:docMk/>
            <pc:sldMk cId="2257545087" sldId="261"/>
            <ac:spMk id="47" creationId="{B4E5ADE9-E04A-48C3-9E36-F08279561040}"/>
          </ac:spMkLst>
        </pc:spChg>
        <pc:spChg chg="del">
          <ac:chgData name="Nicholas Sheppard" userId="871487ad-0c9f-473a-bc3b-4a32213a78e6" providerId="ADAL" clId="{78776F59-D4C0-4FE9-ACE5-E69AD86EB9ED}" dt="2018-10-11T12:01:59.687" v="735" actId="478"/>
          <ac:spMkLst>
            <pc:docMk/>
            <pc:sldMk cId="2257545087" sldId="261"/>
            <ac:spMk id="48" creationId="{E06EF5EE-9558-4014-AD94-F0D5CC7C2506}"/>
          </ac:spMkLst>
        </pc:spChg>
        <pc:spChg chg="del">
          <ac:chgData name="Nicholas Sheppard" userId="871487ad-0c9f-473a-bc3b-4a32213a78e6" providerId="ADAL" clId="{78776F59-D4C0-4FE9-ACE5-E69AD86EB9ED}" dt="2018-10-11T12:01:59.687" v="735" actId="478"/>
          <ac:spMkLst>
            <pc:docMk/>
            <pc:sldMk cId="2257545087" sldId="261"/>
            <ac:spMk id="49" creationId="{F1655D8F-4182-4BB8-957F-80CEE4CD3328}"/>
          </ac:spMkLst>
        </pc:spChg>
        <pc:spChg chg="del">
          <ac:chgData name="Nicholas Sheppard" userId="871487ad-0c9f-473a-bc3b-4a32213a78e6" providerId="ADAL" clId="{78776F59-D4C0-4FE9-ACE5-E69AD86EB9ED}" dt="2018-10-11T12:01:59.687" v="735" actId="478"/>
          <ac:spMkLst>
            <pc:docMk/>
            <pc:sldMk cId="2257545087" sldId="261"/>
            <ac:spMk id="51" creationId="{F8AC96B5-75ED-4205-87E5-7BADEBB75B6B}"/>
          </ac:spMkLst>
        </pc:spChg>
        <pc:spChg chg="del">
          <ac:chgData name="Nicholas Sheppard" userId="871487ad-0c9f-473a-bc3b-4a32213a78e6" providerId="ADAL" clId="{78776F59-D4C0-4FE9-ACE5-E69AD86EB9ED}" dt="2018-10-11T12:01:59.687" v="735" actId="478"/>
          <ac:spMkLst>
            <pc:docMk/>
            <pc:sldMk cId="2257545087" sldId="261"/>
            <ac:spMk id="52" creationId="{D1890106-B03C-4191-8F6C-7E796BE37B5D}"/>
          </ac:spMkLst>
        </pc:spChg>
        <pc:spChg chg="del">
          <ac:chgData name="Nicholas Sheppard" userId="871487ad-0c9f-473a-bc3b-4a32213a78e6" providerId="ADAL" clId="{78776F59-D4C0-4FE9-ACE5-E69AD86EB9ED}" dt="2018-10-11T12:01:59.687" v="735" actId="478"/>
          <ac:spMkLst>
            <pc:docMk/>
            <pc:sldMk cId="2257545087" sldId="261"/>
            <ac:spMk id="53" creationId="{7E90F30A-E046-4500-B21E-5A4AE6859464}"/>
          </ac:spMkLst>
        </pc:spChg>
        <pc:spChg chg="del">
          <ac:chgData name="Nicholas Sheppard" userId="871487ad-0c9f-473a-bc3b-4a32213a78e6" providerId="ADAL" clId="{78776F59-D4C0-4FE9-ACE5-E69AD86EB9ED}" dt="2018-10-11T12:01:59.687" v="735" actId="478"/>
          <ac:spMkLst>
            <pc:docMk/>
            <pc:sldMk cId="2257545087" sldId="261"/>
            <ac:spMk id="54" creationId="{D965EE94-66A0-419A-B890-95F349E3D139}"/>
          </ac:spMkLst>
        </pc:spChg>
        <pc:spChg chg="del">
          <ac:chgData name="Nicholas Sheppard" userId="871487ad-0c9f-473a-bc3b-4a32213a78e6" providerId="ADAL" clId="{78776F59-D4C0-4FE9-ACE5-E69AD86EB9ED}" dt="2018-10-11T12:01:59.687" v="735" actId="478"/>
          <ac:spMkLst>
            <pc:docMk/>
            <pc:sldMk cId="2257545087" sldId="261"/>
            <ac:spMk id="55" creationId="{F42067EC-7C40-43DD-B11D-8BE1699BC5AC}"/>
          </ac:spMkLst>
        </pc:spChg>
        <pc:spChg chg="del">
          <ac:chgData name="Nicholas Sheppard" userId="871487ad-0c9f-473a-bc3b-4a32213a78e6" providerId="ADAL" clId="{78776F59-D4C0-4FE9-ACE5-E69AD86EB9ED}" dt="2018-10-11T12:02:01.170" v="736" actId="478"/>
          <ac:spMkLst>
            <pc:docMk/>
            <pc:sldMk cId="2257545087" sldId="261"/>
            <ac:spMk id="56" creationId="{D490A013-A90F-417F-B830-3F0738594B32}"/>
          </ac:spMkLst>
        </pc:spChg>
        <pc:spChg chg="del">
          <ac:chgData name="Nicholas Sheppard" userId="871487ad-0c9f-473a-bc3b-4a32213a78e6" providerId="ADAL" clId="{78776F59-D4C0-4FE9-ACE5-E69AD86EB9ED}" dt="2018-10-11T12:01:59.687" v="735" actId="478"/>
          <ac:spMkLst>
            <pc:docMk/>
            <pc:sldMk cId="2257545087" sldId="261"/>
            <ac:spMk id="57" creationId="{D44F1370-01A4-439C-98C6-4DAC201A687F}"/>
          </ac:spMkLst>
        </pc:spChg>
        <pc:spChg chg="del">
          <ac:chgData name="Nicholas Sheppard" userId="871487ad-0c9f-473a-bc3b-4a32213a78e6" providerId="ADAL" clId="{78776F59-D4C0-4FE9-ACE5-E69AD86EB9ED}" dt="2018-10-11T12:01:59.687" v="735" actId="478"/>
          <ac:spMkLst>
            <pc:docMk/>
            <pc:sldMk cId="2257545087" sldId="261"/>
            <ac:spMk id="58" creationId="{7A1C90E6-6EBE-4F3D-B9BA-2002971B3AF0}"/>
          </ac:spMkLst>
        </pc:spChg>
        <pc:spChg chg="del">
          <ac:chgData name="Nicholas Sheppard" userId="871487ad-0c9f-473a-bc3b-4a32213a78e6" providerId="ADAL" clId="{78776F59-D4C0-4FE9-ACE5-E69AD86EB9ED}" dt="2018-10-11T12:01:59.687" v="735" actId="478"/>
          <ac:spMkLst>
            <pc:docMk/>
            <pc:sldMk cId="2257545087" sldId="261"/>
            <ac:spMk id="59" creationId="{1E5A099C-FD0F-435F-87A0-0579624BE448}"/>
          </ac:spMkLst>
        </pc:spChg>
        <pc:spChg chg="del">
          <ac:chgData name="Nicholas Sheppard" userId="871487ad-0c9f-473a-bc3b-4a32213a78e6" providerId="ADAL" clId="{78776F59-D4C0-4FE9-ACE5-E69AD86EB9ED}" dt="2018-10-11T12:01:59.687" v="735" actId="478"/>
          <ac:spMkLst>
            <pc:docMk/>
            <pc:sldMk cId="2257545087" sldId="261"/>
            <ac:spMk id="62" creationId="{D8195106-CCB4-4690-B3F1-CF07390D968E}"/>
          </ac:spMkLst>
        </pc:spChg>
        <pc:spChg chg="del">
          <ac:chgData name="Nicholas Sheppard" userId="871487ad-0c9f-473a-bc3b-4a32213a78e6" providerId="ADAL" clId="{78776F59-D4C0-4FE9-ACE5-E69AD86EB9ED}" dt="2018-10-11T12:01:59.687" v="735" actId="478"/>
          <ac:spMkLst>
            <pc:docMk/>
            <pc:sldMk cId="2257545087" sldId="261"/>
            <ac:spMk id="63" creationId="{54EB4298-4C83-46F7-8171-80FBF1EB06CC}"/>
          </ac:spMkLst>
        </pc:spChg>
        <pc:spChg chg="del">
          <ac:chgData name="Nicholas Sheppard" userId="871487ad-0c9f-473a-bc3b-4a32213a78e6" providerId="ADAL" clId="{78776F59-D4C0-4FE9-ACE5-E69AD86EB9ED}" dt="2018-10-11T12:01:59.687" v="735" actId="478"/>
          <ac:spMkLst>
            <pc:docMk/>
            <pc:sldMk cId="2257545087" sldId="261"/>
            <ac:spMk id="64" creationId="{F8F5ECD9-3CDC-4E60-9980-A6E73CD1EDD1}"/>
          </ac:spMkLst>
        </pc:spChg>
        <pc:spChg chg="del">
          <ac:chgData name="Nicholas Sheppard" userId="871487ad-0c9f-473a-bc3b-4a32213a78e6" providerId="ADAL" clId="{78776F59-D4C0-4FE9-ACE5-E69AD86EB9ED}" dt="2018-10-11T12:01:59.687" v="735" actId="478"/>
          <ac:spMkLst>
            <pc:docMk/>
            <pc:sldMk cId="2257545087" sldId="261"/>
            <ac:spMk id="65" creationId="{20BBC5B7-8DFF-4EAC-AC2F-75893EB3BFFA}"/>
          </ac:spMkLst>
        </pc:spChg>
        <pc:spChg chg="del">
          <ac:chgData name="Nicholas Sheppard" userId="871487ad-0c9f-473a-bc3b-4a32213a78e6" providerId="ADAL" clId="{78776F59-D4C0-4FE9-ACE5-E69AD86EB9ED}" dt="2018-10-11T12:01:59.687" v="735" actId="478"/>
          <ac:spMkLst>
            <pc:docMk/>
            <pc:sldMk cId="2257545087" sldId="261"/>
            <ac:spMk id="66" creationId="{E400569E-9DAF-41C6-9574-3C11B849F922}"/>
          </ac:spMkLst>
        </pc:spChg>
        <pc:spChg chg="del">
          <ac:chgData name="Nicholas Sheppard" userId="871487ad-0c9f-473a-bc3b-4a32213a78e6" providerId="ADAL" clId="{78776F59-D4C0-4FE9-ACE5-E69AD86EB9ED}" dt="2018-10-11T12:01:59.687" v="735" actId="478"/>
          <ac:spMkLst>
            <pc:docMk/>
            <pc:sldMk cId="2257545087" sldId="261"/>
            <ac:spMk id="67" creationId="{15E7A84F-79A5-44B4-8968-AD36C366BA3D}"/>
          </ac:spMkLst>
        </pc:spChg>
        <pc:spChg chg="del">
          <ac:chgData name="Nicholas Sheppard" userId="871487ad-0c9f-473a-bc3b-4a32213a78e6" providerId="ADAL" clId="{78776F59-D4C0-4FE9-ACE5-E69AD86EB9ED}" dt="2018-10-11T12:01:59.687" v="735" actId="478"/>
          <ac:spMkLst>
            <pc:docMk/>
            <pc:sldMk cId="2257545087" sldId="261"/>
            <ac:spMk id="68" creationId="{C681D1A1-A155-48F0-95AC-7696A906FF81}"/>
          </ac:spMkLst>
        </pc:spChg>
        <pc:spChg chg="del">
          <ac:chgData name="Nicholas Sheppard" userId="871487ad-0c9f-473a-bc3b-4a32213a78e6" providerId="ADAL" clId="{78776F59-D4C0-4FE9-ACE5-E69AD86EB9ED}" dt="2018-10-11T12:01:59.687" v="735" actId="478"/>
          <ac:spMkLst>
            <pc:docMk/>
            <pc:sldMk cId="2257545087" sldId="261"/>
            <ac:spMk id="69" creationId="{B9C18E44-EACF-4A7E-B6A4-9BF9EF14BF28}"/>
          </ac:spMkLst>
        </pc:spChg>
        <pc:spChg chg="del">
          <ac:chgData name="Nicholas Sheppard" userId="871487ad-0c9f-473a-bc3b-4a32213a78e6" providerId="ADAL" clId="{78776F59-D4C0-4FE9-ACE5-E69AD86EB9ED}" dt="2018-10-11T12:01:59.687" v="735" actId="478"/>
          <ac:spMkLst>
            <pc:docMk/>
            <pc:sldMk cId="2257545087" sldId="261"/>
            <ac:spMk id="70" creationId="{A7068B17-7EA8-4E2A-93A1-FA1E912A52D2}"/>
          </ac:spMkLst>
        </pc:spChg>
        <pc:spChg chg="del">
          <ac:chgData name="Nicholas Sheppard" userId="871487ad-0c9f-473a-bc3b-4a32213a78e6" providerId="ADAL" clId="{78776F59-D4C0-4FE9-ACE5-E69AD86EB9ED}" dt="2018-10-11T12:01:59.687" v="735" actId="478"/>
          <ac:spMkLst>
            <pc:docMk/>
            <pc:sldMk cId="2257545087" sldId="261"/>
            <ac:spMk id="71" creationId="{88C8FC1D-089A-46F7-93B2-E5AA1931BC92}"/>
          </ac:spMkLst>
        </pc:spChg>
        <pc:spChg chg="del">
          <ac:chgData name="Nicholas Sheppard" userId="871487ad-0c9f-473a-bc3b-4a32213a78e6" providerId="ADAL" clId="{78776F59-D4C0-4FE9-ACE5-E69AD86EB9ED}" dt="2018-10-11T12:01:59.687" v="735" actId="478"/>
          <ac:spMkLst>
            <pc:docMk/>
            <pc:sldMk cId="2257545087" sldId="261"/>
            <ac:spMk id="72" creationId="{549BB4DF-35C9-4CC9-9057-D443769C4127}"/>
          </ac:spMkLst>
        </pc:spChg>
        <pc:spChg chg="del">
          <ac:chgData name="Nicholas Sheppard" userId="871487ad-0c9f-473a-bc3b-4a32213a78e6" providerId="ADAL" clId="{78776F59-D4C0-4FE9-ACE5-E69AD86EB9ED}" dt="2018-10-11T12:01:59.687" v="735" actId="478"/>
          <ac:spMkLst>
            <pc:docMk/>
            <pc:sldMk cId="2257545087" sldId="261"/>
            <ac:spMk id="73" creationId="{C763EFE4-0954-413C-AAD4-0792F60A6F83}"/>
          </ac:spMkLst>
        </pc:spChg>
        <pc:spChg chg="del">
          <ac:chgData name="Nicholas Sheppard" userId="871487ad-0c9f-473a-bc3b-4a32213a78e6" providerId="ADAL" clId="{78776F59-D4C0-4FE9-ACE5-E69AD86EB9ED}" dt="2018-10-11T12:01:59.687" v="735" actId="478"/>
          <ac:spMkLst>
            <pc:docMk/>
            <pc:sldMk cId="2257545087" sldId="261"/>
            <ac:spMk id="74" creationId="{0F7FAEE3-7F91-42DB-A1A4-0546B5481D47}"/>
          </ac:spMkLst>
        </pc:spChg>
        <pc:spChg chg="del">
          <ac:chgData name="Nicholas Sheppard" userId="871487ad-0c9f-473a-bc3b-4a32213a78e6" providerId="ADAL" clId="{78776F59-D4C0-4FE9-ACE5-E69AD86EB9ED}" dt="2018-10-11T12:01:59.687" v="735" actId="478"/>
          <ac:spMkLst>
            <pc:docMk/>
            <pc:sldMk cId="2257545087" sldId="261"/>
            <ac:spMk id="75" creationId="{A007E290-E1BF-48C8-BC0E-3851C1FAC9FB}"/>
          </ac:spMkLst>
        </pc:spChg>
        <pc:picChg chg="add mod">
          <ac:chgData name="Nicholas Sheppard" userId="871487ad-0c9f-473a-bc3b-4a32213a78e6" providerId="ADAL" clId="{78776F59-D4C0-4FE9-ACE5-E69AD86EB9ED}" dt="2018-10-11T12:05:57.138" v="1153" actId="1076"/>
          <ac:picMkLst>
            <pc:docMk/>
            <pc:sldMk cId="2257545087" sldId="261"/>
            <ac:picMk id="32" creationId="{C074FD4A-96C7-48DB-8C9E-7E5338F886B4}"/>
          </ac:picMkLst>
        </pc:picChg>
      </pc:sldChg>
      <pc:sldChg chg="addSp delSp modSp add ord modAnim">
        <pc:chgData name="Nicholas Sheppard" userId="871487ad-0c9f-473a-bc3b-4a32213a78e6" providerId="ADAL" clId="{78776F59-D4C0-4FE9-ACE5-E69AD86EB9ED}" dt="2018-10-11T15:49:02.297" v="4526" actId="20577"/>
        <pc:sldMkLst>
          <pc:docMk/>
          <pc:sldMk cId="2796557130" sldId="262"/>
        </pc:sldMkLst>
        <pc:spChg chg="mod">
          <ac:chgData name="Nicholas Sheppard" userId="871487ad-0c9f-473a-bc3b-4a32213a78e6" providerId="ADAL" clId="{78776F59-D4C0-4FE9-ACE5-E69AD86EB9ED}" dt="2018-10-11T13:56:49.328" v="2522" actId="20577"/>
          <ac:spMkLst>
            <pc:docMk/>
            <pc:sldMk cId="2796557130" sldId="262"/>
            <ac:spMk id="2" creationId="{2F9FB517-38BD-445F-A36E-4CEF870DC7B5}"/>
          </ac:spMkLst>
        </pc:spChg>
        <pc:spChg chg="mod ord">
          <ac:chgData name="Nicholas Sheppard" userId="871487ad-0c9f-473a-bc3b-4a32213a78e6" providerId="ADAL" clId="{78776F59-D4C0-4FE9-ACE5-E69AD86EB9ED}" dt="2018-10-11T15:49:02.297" v="4526" actId="20577"/>
          <ac:spMkLst>
            <pc:docMk/>
            <pc:sldMk cId="2796557130" sldId="262"/>
            <ac:spMk id="3" creationId="{E8C7376E-68B4-4B16-96B5-97193662506E}"/>
          </ac:spMkLst>
        </pc:spChg>
        <pc:spChg chg="del">
          <ac:chgData name="Nicholas Sheppard" userId="871487ad-0c9f-473a-bc3b-4a32213a78e6" providerId="ADAL" clId="{78776F59-D4C0-4FE9-ACE5-E69AD86EB9ED}" dt="2018-10-11T13:56:33.796" v="2504" actId="478"/>
          <ac:spMkLst>
            <pc:docMk/>
            <pc:sldMk cId="2796557130" sldId="262"/>
            <ac:spMk id="22" creationId="{117DE4B6-9B54-4616-A8B6-484DAE83BE72}"/>
          </ac:spMkLst>
        </pc:spChg>
        <pc:spChg chg="del">
          <ac:chgData name="Nicholas Sheppard" userId="871487ad-0c9f-473a-bc3b-4a32213a78e6" providerId="ADAL" clId="{78776F59-D4C0-4FE9-ACE5-E69AD86EB9ED}" dt="2018-10-11T13:56:33.796" v="2504" actId="478"/>
          <ac:spMkLst>
            <pc:docMk/>
            <pc:sldMk cId="2796557130" sldId="262"/>
            <ac:spMk id="23" creationId="{06B3C151-6F0D-46FA-BB7E-C09D8EED678D}"/>
          </ac:spMkLst>
        </pc:spChg>
        <pc:spChg chg="del">
          <ac:chgData name="Nicholas Sheppard" userId="871487ad-0c9f-473a-bc3b-4a32213a78e6" providerId="ADAL" clId="{78776F59-D4C0-4FE9-ACE5-E69AD86EB9ED}" dt="2018-10-11T13:56:33.796" v="2504" actId="478"/>
          <ac:spMkLst>
            <pc:docMk/>
            <pc:sldMk cId="2796557130" sldId="262"/>
            <ac:spMk id="24" creationId="{5F28FCFE-577B-4579-B6CF-7B29AFEE3A5B}"/>
          </ac:spMkLst>
        </pc:spChg>
        <pc:spChg chg="del">
          <ac:chgData name="Nicholas Sheppard" userId="871487ad-0c9f-473a-bc3b-4a32213a78e6" providerId="ADAL" clId="{78776F59-D4C0-4FE9-ACE5-E69AD86EB9ED}" dt="2018-10-11T13:56:33.796" v="2504" actId="478"/>
          <ac:spMkLst>
            <pc:docMk/>
            <pc:sldMk cId="2796557130" sldId="262"/>
            <ac:spMk id="25" creationId="{6ABCBE8F-8349-40A4-A05F-966799F535BC}"/>
          </ac:spMkLst>
        </pc:spChg>
        <pc:spChg chg="del">
          <ac:chgData name="Nicholas Sheppard" userId="871487ad-0c9f-473a-bc3b-4a32213a78e6" providerId="ADAL" clId="{78776F59-D4C0-4FE9-ACE5-E69AD86EB9ED}" dt="2018-10-11T13:56:33.796" v="2504" actId="478"/>
          <ac:spMkLst>
            <pc:docMk/>
            <pc:sldMk cId="2796557130" sldId="262"/>
            <ac:spMk id="26" creationId="{F0B665ED-DE10-48F1-B709-9E1F3D63F7A0}"/>
          </ac:spMkLst>
        </pc:spChg>
        <pc:spChg chg="del">
          <ac:chgData name="Nicholas Sheppard" userId="871487ad-0c9f-473a-bc3b-4a32213a78e6" providerId="ADAL" clId="{78776F59-D4C0-4FE9-ACE5-E69AD86EB9ED}" dt="2018-10-11T13:56:33.796" v="2504" actId="478"/>
          <ac:spMkLst>
            <pc:docMk/>
            <pc:sldMk cId="2796557130" sldId="262"/>
            <ac:spMk id="27" creationId="{3B712F6E-6D45-4F72-B684-8240AD706FA5}"/>
          </ac:spMkLst>
        </pc:spChg>
        <pc:spChg chg="del">
          <ac:chgData name="Nicholas Sheppard" userId="871487ad-0c9f-473a-bc3b-4a32213a78e6" providerId="ADAL" clId="{78776F59-D4C0-4FE9-ACE5-E69AD86EB9ED}" dt="2018-10-11T13:56:33.796" v="2504" actId="478"/>
          <ac:spMkLst>
            <pc:docMk/>
            <pc:sldMk cId="2796557130" sldId="262"/>
            <ac:spMk id="28" creationId="{47A4E0CA-BBE5-470B-8C48-E1A13FD4C542}"/>
          </ac:spMkLst>
        </pc:spChg>
        <pc:spChg chg="del">
          <ac:chgData name="Nicholas Sheppard" userId="871487ad-0c9f-473a-bc3b-4a32213a78e6" providerId="ADAL" clId="{78776F59-D4C0-4FE9-ACE5-E69AD86EB9ED}" dt="2018-10-11T13:56:33.796" v="2504" actId="478"/>
          <ac:spMkLst>
            <pc:docMk/>
            <pc:sldMk cId="2796557130" sldId="262"/>
            <ac:spMk id="29" creationId="{ACB6A0F8-BA5A-4E0B-AEC1-11834A750CF9}"/>
          </ac:spMkLst>
        </pc:spChg>
        <pc:spChg chg="add">
          <ac:chgData name="Nicholas Sheppard" userId="871487ad-0c9f-473a-bc3b-4a32213a78e6" providerId="ADAL" clId="{78776F59-D4C0-4FE9-ACE5-E69AD86EB9ED}" dt="2018-10-11T13:56:42.254" v="2506"/>
          <ac:spMkLst>
            <pc:docMk/>
            <pc:sldMk cId="2796557130" sldId="262"/>
            <ac:spMk id="30" creationId="{8C4F8C38-AC6B-4149-8462-86169E44E5D2}"/>
          </ac:spMkLst>
        </pc:spChg>
        <pc:graphicFrameChg chg="del">
          <ac:chgData name="Nicholas Sheppard" userId="871487ad-0c9f-473a-bc3b-4a32213a78e6" providerId="ADAL" clId="{78776F59-D4C0-4FE9-ACE5-E69AD86EB9ED}" dt="2018-10-11T13:56:33.796" v="2504" actId="478"/>
          <ac:graphicFrameMkLst>
            <pc:docMk/>
            <pc:sldMk cId="2796557130" sldId="262"/>
            <ac:graphicFrameMk id="8" creationId="{22AFB9F5-3D99-4F74-972B-01D467BA07EA}"/>
          </ac:graphicFrameMkLst>
        </pc:graphicFrameChg>
        <pc:graphicFrameChg chg="del">
          <ac:chgData name="Nicholas Sheppard" userId="871487ad-0c9f-473a-bc3b-4a32213a78e6" providerId="ADAL" clId="{78776F59-D4C0-4FE9-ACE5-E69AD86EB9ED}" dt="2018-10-11T13:56:33.796" v="2504" actId="478"/>
          <ac:graphicFrameMkLst>
            <pc:docMk/>
            <pc:sldMk cId="2796557130" sldId="262"/>
            <ac:graphicFrameMk id="9" creationId="{A205674B-B9B9-413B-9151-1DAEE00192A5}"/>
          </ac:graphicFrameMkLst>
        </pc:graphicFrameChg>
        <pc:graphicFrameChg chg="del">
          <ac:chgData name="Nicholas Sheppard" userId="871487ad-0c9f-473a-bc3b-4a32213a78e6" providerId="ADAL" clId="{78776F59-D4C0-4FE9-ACE5-E69AD86EB9ED}" dt="2018-10-11T13:56:33.796" v="2504" actId="478"/>
          <ac:graphicFrameMkLst>
            <pc:docMk/>
            <pc:sldMk cId="2796557130" sldId="262"/>
            <ac:graphicFrameMk id="10" creationId="{D1454DAE-597E-42BF-B9CE-D8F380FE0B9E}"/>
          </ac:graphicFrameMkLst>
        </pc:graphicFrameChg>
        <pc:picChg chg="del">
          <ac:chgData name="Nicholas Sheppard" userId="871487ad-0c9f-473a-bc3b-4a32213a78e6" providerId="ADAL" clId="{78776F59-D4C0-4FE9-ACE5-E69AD86EB9ED}" dt="2018-10-11T13:56:25.475" v="2503" actId="478"/>
          <ac:picMkLst>
            <pc:docMk/>
            <pc:sldMk cId="2796557130" sldId="262"/>
            <ac:picMk id="7" creationId="{DCCEF754-98C3-4F5B-AE9D-F26601CE022B}"/>
          </ac:picMkLst>
        </pc:picChg>
        <pc:picChg chg="add">
          <ac:chgData name="Nicholas Sheppard" userId="871487ad-0c9f-473a-bc3b-4a32213a78e6" providerId="ADAL" clId="{78776F59-D4C0-4FE9-ACE5-E69AD86EB9ED}" dt="2018-10-11T13:56:34.295" v="2505"/>
          <ac:picMkLst>
            <pc:docMk/>
            <pc:sldMk cId="2796557130" sldId="262"/>
            <ac:picMk id="21" creationId="{376F8C26-7111-4863-AAAE-764AA325E1F4}"/>
          </ac:picMkLst>
        </pc:picChg>
        <pc:cxnChg chg="del">
          <ac:chgData name="Nicholas Sheppard" userId="871487ad-0c9f-473a-bc3b-4a32213a78e6" providerId="ADAL" clId="{78776F59-D4C0-4FE9-ACE5-E69AD86EB9ED}" dt="2018-10-11T13:56:33.796" v="2504" actId="478"/>
          <ac:cxnSpMkLst>
            <pc:docMk/>
            <pc:sldMk cId="2796557130" sldId="262"/>
            <ac:cxnSpMk id="14" creationId="{C442BCFB-4909-4C05-9CE8-A09B2FC1BE0B}"/>
          </ac:cxnSpMkLst>
        </pc:cxnChg>
        <pc:cxnChg chg="del">
          <ac:chgData name="Nicholas Sheppard" userId="871487ad-0c9f-473a-bc3b-4a32213a78e6" providerId="ADAL" clId="{78776F59-D4C0-4FE9-ACE5-E69AD86EB9ED}" dt="2018-10-11T13:56:33.796" v="2504" actId="478"/>
          <ac:cxnSpMkLst>
            <pc:docMk/>
            <pc:sldMk cId="2796557130" sldId="262"/>
            <ac:cxnSpMk id="18" creationId="{01B7B939-0137-44B4-8A77-A315E7C1DA36}"/>
          </ac:cxnSpMkLst>
        </pc:cxnChg>
        <pc:cxnChg chg="del">
          <ac:chgData name="Nicholas Sheppard" userId="871487ad-0c9f-473a-bc3b-4a32213a78e6" providerId="ADAL" clId="{78776F59-D4C0-4FE9-ACE5-E69AD86EB9ED}" dt="2018-10-11T13:56:33.796" v="2504" actId="478"/>
          <ac:cxnSpMkLst>
            <pc:docMk/>
            <pc:sldMk cId="2796557130" sldId="262"/>
            <ac:cxnSpMk id="19" creationId="{D0742E87-7ACD-43CD-9095-F91E48E5927D}"/>
          </ac:cxnSpMkLst>
        </pc:cxnChg>
        <pc:cxnChg chg="del">
          <ac:chgData name="Nicholas Sheppard" userId="871487ad-0c9f-473a-bc3b-4a32213a78e6" providerId="ADAL" clId="{78776F59-D4C0-4FE9-ACE5-E69AD86EB9ED}" dt="2018-10-11T13:56:33.796" v="2504" actId="478"/>
          <ac:cxnSpMkLst>
            <pc:docMk/>
            <pc:sldMk cId="2796557130" sldId="262"/>
            <ac:cxnSpMk id="20" creationId="{DE8AE834-F160-4F8F-9DC7-7E36F36A9AC4}"/>
          </ac:cxnSpMkLst>
        </pc:cxnChg>
      </pc:sldChg>
      <pc:sldChg chg="addSp delSp modSp add delAnim modAnim">
        <pc:chgData name="Nicholas Sheppard" userId="871487ad-0c9f-473a-bc3b-4a32213a78e6" providerId="ADAL" clId="{78776F59-D4C0-4FE9-ACE5-E69AD86EB9ED}" dt="2018-10-11T15:47:27.681" v="4363" actId="27636"/>
        <pc:sldMkLst>
          <pc:docMk/>
          <pc:sldMk cId="2105115188" sldId="263"/>
        </pc:sldMkLst>
        <pc:spChg chg="mod">
          <ac:chgData name="Nicholas Sheppard" userId="871487ad-0c9f-473a-bc3b-4a32213a78e6" providerId="ADAL" clId="{78776F59-D4C0-4FE9-ACE5-E69AD86EB9ED}" dt="2018-10-11T15:30:08.555" v="2942" actId="20577"/>
          <ac:spMkLst>
            <pc:docMk/>
            <pc:sldMk cId="2105115188" sldId="263"/>
            <ac:spMk id="2" creationId="{2F9FB517-38BD-445F-A36E-4CEF870DC7B5}"/>
          </ac:spMkLst>
        </pc:spChg>
        <pc:spChg chg="mod ord">
          <ac:chgData name="Nicholas Sheppard" userId="871487ad-0c9f-473a-bc3b-4a32213a78e6" providerId="ADAL" clId="{78776F59-D4C0-4FE9-ACE5-E69AD86EB9ED}" dt="2018-10-11T15:47:27.681" v="4363" actId="27636"/>
          <ac:spMkLst>
            <pc:docMk/>
            <pc:sldMk cId="2105115188" sldId="263"/>
            <ac:spMk id="3" creationId="{E8C7376E-68B4-4B16-96B5-97193662506E}"/>
          </ac:spMkLst>
        </pc:spChg>
        <pc:spChg chg="del">
          <ac:chgData name="Nicholas Sheppard" userId="871487ad-0c9f-473a-bc3b-4a32213a78e6" providerId="ADAL" clId="{78776F59-D4C0-4FE9-ACE5-E69AD86EB9ED}" dt="2018-10-11T15:46:20.626" v="4327" actId="478"/>
          <ac:spMkLst>
            <pc:docMk/>
            <pc:sldMk cId="2105115188" sldId="263"/>
            <ac:spMk id="22" creationId="{117DE4B6-9B54-4616-A8B6-484DAE83BE72}"/>
          </ac:spMkLst>
        </pc:spChg>
        <pc:spChg chg="del">
          <ac:chgData name="Nicholas Sheppard" userId="871487ad-0c9f-473a-bc3b-4a32213a78e6" providerId="ADAL" clId="{78776F59-D4C0-4FE9-ACE5-E69AD86EB9ED}" dt="2018-10-11T15:32:11.027" v="3326" actId="478"/>
          <ac:spMkLst>
            <pc:docMk/>
            <pc:sldMk cId="2105115188" sldId="263"/>
            <ac:spMk id="23" creationId="{06B3C151-6F0D-46FA-BB7E-C09D8EED678D}"/>
          </ac:spMkLst>
        </pc:spChg>
        <pc:spChg chg="del">
          <ac:chgData name="Nicholas Sheppard" userId="871487ad-0c9f-473a-bc3b-4a32213a78e6" providerId="ADAL" clId="{78776F59-D4C0-4FE9-ACE5-E69AD86EB9ED}" dt="2018-10-11T15:46:20.626" v="4327" actId="478"/>
          <ac:spMkLst>
            <pc:docMk/>
            <pc:sldMk cId="2105115188" sldId="263"/>
            <ac:spMk id="24" creationId="{5F28FCFE-577B-4579-B6CF-7B29AFEE3A5B}"/>
          </ac:spMkLst>
        </pc:spChg>
        <pc:spChg chg="del">
          <ac:chgData name="Nicholas Sheppard" userId="871487ad-0c9f-473a-bc3b-4a32213a78e6" providerId="ADAL" clId="{78776F59-D4C0-4FE9-ACE5-E69AD86EB9ED}" dt="2018-10-11T15:46:20.626" v="4327" actId="478"/>
          <ac:spMkLst>
            <pc:docMk/>
            <pc:sldMk cId="2105115188" sldId="263"/>
            <ac:spMk id="25" creationId="{6ABCBE8F-8349-40A4-A05F-966799F535BC}"/>
          </ac:spMkLst>
        </pc:spChg>
        <pc:spChg chg="del">
          <ac:chgData name="Nicholas Sheppard" userId="871487ad-0c9f-473a-bc3b-4a32213a78e6" providerId="ADAL" clId="{78776F59-D4C0-4FE9-ACE5-E69AD86EB9ED}" dt="2018-10-11T15:32:09.993" v="3325" actId="478"/>
          <ac:spMkLst>
            <pc:docMk/>
            <pc:sldMk cId="2105115188" sldId="263"/>
            <ac:spMk id="26" creationId="{F0B665ED-DE10-48F1-B709-9E1F3D63F7A0}"/>
          </ac:spMkLst>
        </pc:spChg>
        <pc:spChg chg="del">
          <ac:chgData name="Nicholas Sheppard" userId="871487ad-0c9f-473a-bc3b-4a32213a78e6" providerId="ADAL" clId="{78776F59-D4C0-4FE9-ACE5-E69AD86EB9ED}" dt="2018-10-11T15:46:22.761" v="4328" actId="478"/>
          <ac:spMkLst>
            <pc:docMk/>
            <pc:sldMk cId="2105115188" sldId="263"/>
            <ac:spMk id="27" creationId="{3B712F6E-6D45-4F72-B684-8240AD706FA5}"/>
          </ac:spMkLst>
        </pc:spChg>
        <pc:spChg chg="del">
          <ac:chgData name="Nicholas Sheppard" userId="871487ad-0c9f-473a-bc3b-4a32213a78e6" providerId="ADAL" clId="{78776F59-D4C0-4FE9-ACE5-E69AD86EB9ED}" dt="2018-10-11T15:46:20.626" v="4327" actId="478"/>
          <ac:spMkLst>
            <pc:docMk/>
            <pc:sldMk cId="2105115188" sldId="263"/>
            <ac:spMk id="28" creationId="{47A4E0CA-BBE5-470B-8C48-E1A13FD4C542}"/>
          </ac:spMkLst>
        </pc:spChg>
        <pc:spChg chg="del">
          <ac:chgData name="Nicholas Sheppard" userId="871487ad-0c9f-473a-bc3b-4a32213a78e6" providerId="ADAL" clId="{78776F59-D4C0-4FE9-ACE5-E69AD86EB9ED}" dt="2018-10-11T15:32:05.161" v="3322" actId="478"/>
          <ac:spMkLst>
            <pc:docMk/>
            <pc:sldMk cId="2105115188" sldId="263"/>
            <ac:spMk id="29" creationId="{ACB6A0F8-BA5A-4E0B-AEC1-11834A750CF9}"/>
          </ac:spMkLst>
        </pc:spChg>
        <pc:spChg chg="add">
          <ac:chgData name="Nicholas Sheppard" userId="871487ad-0c9f-473a-bc3b-4a32213a78e6" providerId="ADAL" clId="{78776F59-D4C0-4FE9-ACE5-E69AD86EB9ED}" dt="2018-10-11T15:32:01.386" v="3320"/>
          <ac:spMkLst>
            <pc:docMk/>
            <pc:sldMk cId="2105115188" sldId="263"/>
            <ac:spMk id="30" creationId="{8CD8B0AA-AAA5-4E52-A51A-3D50098EC49A}"/>
          </ac:spMkLst>
        </pc:spChg>
        <pc:spChg chg="add mod">
          <ac:chgData name="Nicholas Sheppard" userId="871487ad-0c9f-473a-bc3b-4a32213a78e6" providerId="ADAL" clId="{78776F59-D4C0-4FE9-ACE5-E69AD86EB9ED}" dt="2018-10-11T15:47:13.412" v="4359" actId="1076"/>
          <ac:spMkLst>
            <pc:docMk/>
            <pc:sldMk cId="2105115188" sldId="263"/>
            <ac:spMk id="33" creationId="{41AF1AF0-E448-4A2F-A1B6-B9CBC7FF3ED8}"/>
          </ac:spMkLst>
        </pc:spChg>
        <pc:spChg chg="add mod">
          <ac:chgData name="Nicholas Sheppard" userId="871487ad-0c9f-473a-bc3b-4a32213a78e6" providerId="ADAL" clId="{78776F59-D4C0-4FE9-ACE5-E69AD86EB9ED}" dt="2018-10-11T15:47:01.309" v="4343" actId="20577"/>
          <ac:spMkLst>
            <pc:docMk/>
            <pc:sldMk cId="2105115188" sldId="263"/>
            <ac:spMk id="34" creationId="{2B9CE308-4546-4FA3-853B-823E54F532C6}"/>
          </ac:spMkLst>
        </pc:spChg>
        <pc:spChg chg="add">
          <ac:chgData name="Nicholas Sheppard" userId="871487ad-0c9f-473a-bc3b-4a32213a78e6" providerId="ADAL" clId="{78776F59-D4C0-4FE9-ACE5-E69AD86EB9ED}" dt="2018-10-11T15:46:23.235" v="4329"/>
          <ac:spMkLst>
            <pc:docMk/>
            <pc:sldMk cId="2105115188" sldId="263"/>
            <ac:spMk id="40" creationId="{C623CA4C-98B0-458C-B5FF-7B6731024698}"/>
          </ac:spMkLst>
        </pc:spChg>
        <pc:spChg chg="add">
          <ac:chgData name="Nicholas Sheppard" userId="871487ad-0c9f-473a-bc3b-4a32213a78e6" providerId="ADAL" clId="{78776F59-D4C0-4FE9-ACE5-E69AD86EB9ED}" dt="2018-10-11T15:46:23.235" v="4329"/>
          <ac:spMkLst>
            <pc:docMk/>
            <pc:sldMk cId="2105115188" sldId="263"/>
            <ac:spMk id="41" creationId="{C0EAE101-7B2C-45FD-9ED6-9ECF67814248}"/>
          </ac:spMkLst>
        </pc:spChg>
        <pc:spChg chg="add">
          <ac:chgData name="Nicholas Sheppard" userId="871487ad-0c9f-473a-bc3b-4a32213a78e6" providerId="ADAL" clId="{78776F59-D4C0-4FE9-ACE5-E69AD86EB9ED}" dt="2018-10-11T15:46:23.235" v="4329"/>
          <ac:spMkLst>
            <pc:docMk/>
            <pc:sldMk cId="2105115188" sldId="263"/>
            <ac:spMk id="42" creationId="{838FCC6C-A6C6-46CE-A13C-8E43053E1E6C}"/>
          </ac:spMkLst>
        </pc:spChg>
        <pc:spChg chg="add">
          <ac:chgData name="Nicholas Sheppard" userId="871487ad-0c9f-473a-bc3b-4a32213a78e6" providerId="ADAL" clId="{78776F59-D4C0-4FE9-ACE5-E69AD86EB9ED}" dt="2018-10-11T15:46:23.235" v="4329"/>
          <ac:spMkLst>
            <pc:docMk/>
            <pc:sldMk cId="2105115188" sldId="263"/>
            <ac:spMk id="43" creationId="{0EF09FBF-928A-4B4F-A10E-954E7C16672F}"/>
          </ac:spMkLst>
        </pc:spChg>
        <pc:spChg chg="add">
          <ac:chgData name="Nicholas Sheppard" userId="871487ad-0c9f-473a-bc3b-4a32213a78e6" providerId="ADAL" clId="{78776F59-D4C0-4FE9-ACE5-E69AD86EB9ED}" dt="2018-10-11T15:46:23.235" v="4329"/>
          <ac:spMkLst>
            <pc:docMk/>
            <pc:sldMk cId="2105115188" sldId="263"/>
            <ac:spMk id="44" creationId="{326DC405-388F-4143-B649-7E9101B68A57}"/>
          </ac:spMkLst>
        </pc:spChg>
        <pc:spChg chg="add">
          <ac:chgData name="Nicholas Sheppard" userId="871487ad-0c9f-473a-bc3b-4a32213a78e6" providerId="ADAL" clId="{78776F59-D4C0-4FE9-ACE5-E69AD86EB9ED}" dt="2018-10-11T15:46:23.235" v="4329"/>
          <ac:spMkLst>
            <pc:docMk/>
            <pc:sldMk cId="2105115188" sldId="263"/>
            <ac:spMk id="45" creationId="{C0C83E34-ADFF-406B-B7FA-142A927960CD}"/>
          </ac:spMkLst>
        </pc:spChg>
        <pc:spChg chg="add">
          <ac:chgData name="Nicholas Sheppard" userId="871487ad-0c9f-473a-bc3b-4a32213a78e6" providerId="ADAL" clId="{78776F59-D4C0-4FE9-ACE5-E69AD86EB9ED}" dt="2018-10-11T15:46:23.235" v="4329"/>
          <ac:spMkLst>
            <pc:docMk/>
            <pc:sldMk cId="2105115188" sldId="263"/>
            <ac:spMk id="46" creationId="{93CB5C8B-059E-4BF7-A13F-F15FC80F37A1}"/>
          </ac:spMkLst>
        </pc:spChg>
        <pc:spChg chg="add">
          <ac:chgData name="Nicholas Sheppard" userId="871487ad-0c9f-473a-bc3b-4a32213a78e6" providerId="ADAL" clId="{78776F59-D4C0-4FE9-ACE5-E69AD86EB9ED}" dt="2018-10-11T15:46:23.235" v="4329"/>
          <ac:spMkLst>
            <pc:docMk/>
            <pc:sldMk cId="2105115188" sldId="263"/>
            <ac:spMk id="47" creationId="{3F2F9AEA-FC12-4C1A-893C-F84D4A1E58AD}"/>
          </ac:spMkLst>
        </pc:spChg>
        <pc:spChg chg="add">
          <ac:chgData name="Nicholas Sheppard" userId="871487ad-0c9f-473a-bc3b-4a32213a78e6" providerId="ADAL" clId="{78776F59-D4C0-4FE9-ACE5-E69AD86EB9ED}" dt="2018-10-11T15:46:23.235" v="4329"/>
          <ac:spMkLst>
            <pc:docMk/>
            <pc:sldMk cId="2105115188" sldId="263"/>
            <ac:spMk id="48" creationId="{3E19247D-D478-4586-8FD6-62A4FD2B968F}"/>
          </ac:spMkLst>
        </pc:spChg>
        <pc:spChg chg="add">
          <ac:chgData name="Nicholas Sheppard" userId="871487ad-0c9f-473a-bc3b-4a32213a78e6" providerId="ADAL" clId="{78776F59-D4C0-4FE9-ACE5-E69AD86EB9ED}" dt="2018-10-11T15:46:23.235" v="4329"/>
          <ac:spMkLst>
            <pc:docMk/>
            <pc:sldMk cId="2105115188" sldId="263"/>
            <ac:spMk id="50" creationId="{89F2C58C-AD93-4E57-AE79-7B68957925AA}"/>
          </ac:spMkLst>
        </pc:spChg>
        <pc:spChg chg="add">
          <ac:chgData name="Nicholas Sheppard" userId="871487ad-0c9f-473a-bc3b-4a32213a78e6" providerId="ADAL" clId="{78776F59-D4C0-4FE9-ACE5-E69AD86EB9ED}" dt="2018-10-11T15:46:23.235" v="4329"/>
          <ac:spMkLst>
            <pc:docMk/>
            <pc:sldMk cId="2105115188" sldId="263"/>
            <ac:spMk id="51" creationId="{F28D3584-0F9F-483F-9BDD-EDA99171AD9B}"/>
          </ac:spMkLst>
        </pc:spChg>
        <pc:spChg chg="add">
          <ac:chgData name="Nicholas Sheppard" userId="871487ad-0c9f-473a-bc3b-4a32213a78e6" providerId="ADAL" clId="{78776F59-D4C0-4FE9-ACE5-E69AD86EB9ED}" dt="2018-10-11T15:46:23.235" v="4329"/>
          <ac:spMkLst>
            <pc:docMk/>
            <pc:sldMk cId="2105115188" sldId="263"/>
            <ac:spMk id="52" creationId="{948745F5-C906-4302-8A1F-F9E7F10F4929}"/>
          </ac:spMkLst>
        </pc:spChg>
        <pc:spChg chg="add">
          <ac:chgData name="Nicholas Sheppard" userId="871487ad-0c9f-473a-bc3b-4a32213a78e6" providerId="ADAL" clId="{78776F59-D4C0-4FE9-ACE5-E69AD86EB9ED}" dt="2018-10-11T15:46:23.235" v="4329"/>
          <ac:spMkLst>
            <pc:docMk/>
            <pc:sldMk cId="2105115188" sldId="263"/>
            <ac:spMk id="53" creationId="{CA7AFB6B-68DE-42C1-818C-E76A8144693A}"/>
          </ac:spMkLst>
        </pc:spChg>
        <pc:spChg chg="add">
          <ac:chgData name="Nicholas Sheppard" userId="871487ad-0c9f-473a-bc3b-4a32213a78e6" providerId="ADAL" clId="{78776F59-D4C0-4FE9-ACE5-E69AD86EB9ED}" dt="2018-10-11T15:46:23.235" v="4329"/>
          <ac:spMkLst>
            <pc:docMk/>
            <pc:sldMk cId="2105115188" sldId="263"/>
            <ac:spMk id="54" creationId="{5B7D64FD-CA49-458B-8CF3-00F50F24BABD}"/>
          </ac:spMkLst>
        </pc:spChg>
        <pc:spChg chg="add">
          <ac:chgData name="Nicholas Sheppard" userId="871487ad-0c9f-473a-bc3b-4a32213a78e6" providerId="ADAL" clId="{78776F59-D4C0-4FE9-ACE5-E69AD86EB9ED}" dt="2018-10-11T15:46:23.235" v="4329"/>
          <ac:spMkLst>
            <pc:docMk/>
            <pc:sldMk cId="2105115188" sldId="263"/>
            <ac:spMk id="55" creationId="{941768E8-7AF4-4D13-A731-AC402BE9033E}"/>
          </ac:spMkLst>
        </pc:spChg>
        <pc:spChg chg="add del">
          <ac:chgData name="Nicholas Sheppard" userId="871487ad-0c9f-473a-bc3b-4a32213a78e6" providerId="ADAL" clId="{78776F59-D4C0-4FE9-ACE5-E69AD86EB9ED}" dt="2018-10-11T15:47:24.541" v="4361" actId="478"/>
          <ac:spMkLst>
            <pc:docMk/>
            <pc:sldMk cId="2105115188" sldId="263"/>
            <ac:spMk id="68" creationId="{D155453F-3A49-4A6E-820A-C8958623A858}"/>
          </ac:spMkLst>
        </pc:spChg>
        <pc:spChg chg="add del">
          <ac:chgData name="Nicholas Sheppard" userId="871487ad-0c9f-473a-bc3b-4a32213a78e6" providerId="ADAL" clId="{78776F59-D4C0-4FE9-ACE5-E69AD86EB9ED}" dt="2018-10-11T15:47:22.576" v="4360" actId="478"/>
          <ac:spMkLst>
            <pc:docMk/>
            <pc:sldMk cId="2105115188" sldId="263"/>
            <ac:spMk id="69" creationId="{74AE8BEF-E150-4CCD-81A5-7735A9A2F7F7}"/>
          </ac:spMkLst>
        </pc:spChg>
        <pc:grpChg chg="add del">
          <ac:chgData name="Nicholas Sheppard" userId="871487ad-0c9f-473a-bc3b-4a32213a78e6" providerId="ADAL" clId="{78776F59-D4C0-4FE9-ACE5-E69AD86EB9ED}" dt="2018-10-11T15:46:32.555" v="4331" actId="478"/>
          <ac:grpSpMkLst>
            <pc:docMk/>
            <pc:sldMk cId="2105115188" sldId="263"/>
            <ac:grpSpMk id="56" creationId="{31A8394C-FD6B-4B9C-9F2E-DCE8C2FE7FAC}"/>
          </ac:grpSpMkLst>
        </pc:grpChg>
        <pc:graphicFrameChg chg="del">
          <ac:chgData name="Nicholas Sheppard" userId="871487ad-0c9f-473a-bc3b-4a32213a78e6" providerId="ADAL" clId="{78776F59-D4C0-4FE9-ACE5-E69AD86EB9ED}" dt="2018-10-11T15:46:20.626" v="4327" actId="478"/>
          <ac:graphicFrameMkLst>
            <pc:docMk/>
            <pc:sldMk cId="2105115188" sldId="263"/>
            <ac:graphicFrameMk id="8" creationId="{22AFB9F5-3D99-4F74-972B-01D467BA07EA}"/>
          </ac:graphicFrameMkLst>
        </pc:graphicFrameChg>
        <pc:graphicFrameChg chg="del">
          <ac:chgData name="Nicholas Sheppard" userId="871487ad-0c9f-473a-bc3b-4a32213a78e6" providerId="ADAL" clId="{78776F59-D4C0-4FE9-ACE5-E69AD86EB9ED}" dt="2018-10-11T15:32:03.530" v="3321" actId="478"/>
          <ac:graphicFrameMkLst>
            <pc:docMk/>
            <pc:sldMk cId="2105115188" sldId="263"/>
            <ac:graphicFrameMk id="9" creationId="{A205674B-B9B9-413B-9151-1DAEE00192A5}"/>
          </ac:graphicFrameMkLst>
        </pc:graphicFrameChg>
        <pc:graphicFrameChg chg="del">
          <ac:chgData name="Nicholas Sheppard" userId="871487ad-0c9f-473a-bc3b-4a32213a78e6" providerId="ADAL" clId="{78776F59-D4C0-4FE9-ACE5-E69AD86EB9ED}" dt="2018-10-11T15:46:20.626" v="4327" actId="478"/>
          <ac:graphicFrameMkLst>
            <pc:docMk/>
            <pc:sldMk cId="2105115188" sldId="263"/>
            <ac:graphicFrameMk id="10" creationId="{D1454DAE-597E-42BF-B9CE-D8F380FE0B9E}"/>
          </ac:graphicFrameMkLst>
        </pc:graphicFrameChg>
        <pc:picChg chg="del">
          <ac:chgData name="Nicholas Sheppard" userId="871487ad-0c9f-473a-bc3b-4a32213a78e6" providerId="ADAL" clId="{78776F59-D4C0-4FE9-ACE5-E69AD86EB9ED}" dt="2018-10-11T15:31:50.692" v="3319" actId="478"/>
          <ac:picMkLst>
            <pc:docMk/>
            <pc:sldMk cId="2105115188" sldId="263"/>
            <ac:picMk id="7" creationId="{DCCEF754-98C3-4F5B-AE9D-F26601CE022B}"/>
          </ac:picMkLst>
        </pc:picChg>
        <pc:picChg chg="add del mod">
          <ac:chgData name="Nicholas Sheppard" userId="871487ad-0c9f-473a-bc3b-4a32213a78e6" providerId="ADAL" clId="{78776F59-D4C0-4FE9-ACE5-E69AD86EB9ED}" dt="2018-10-11T15:46:17.942" v="4326" actId="478"/>
          <ac:picMkLst>
            <pc:docMk/>
            <pc:sldMk cId="2105115188" sldId="263"/>
            <ac:picMk id="21" creationId="{C704E273-FFCA-4723-9169-16125707EBA5}"/>
          </ac:picMkLst>
        </pc:picChg>
        <pc:picChg chg="add del">
          <ac:chgData name="Nicholas Sheppard" userId="871487ad-0c9f-473a-bc3b-4a32213a78e6" providerId="ADAL" clId="{78776F59-D4C0-4FE9-ACE5-E69AD86EB9ED}" dt="2018-10-11T15:46:30.347" v="4330" actId="478"/>
          <ac:picMkLst>
            <pc:docMk/>
            <pc:sldMk cId="2105115188" sldId="263"/>
            <ac:picMk id="31" creationId="{A67D9003-8227-4F57-9C6E-98CCEAB25398}"/>
          </ac:picMkLst>
        </pc:picChg>
        <pc:picChg chg="add">
          <ac:chgData name="Nicholas Sheppard" userId="871487ad-0c9f-473a-bc3b-4a32213a78e6" providerId="ADAL" clId="{78776F59-D4C0-4FE9-ACE5-E69AD86EB9ED}" dt="2018-10-11T15:46:23.235" v="4329"/>
          <ac:picMkLst>
            <pc:docMk/>
            <pc:sldMk cId="2105115188" sldId="263"/>
            <ac:picMk id="60" creationId="{4EB78F40-8BD6-48F5-A540-1545E0D52453}"/>
          </ac:picMkLst>
        </pc:picChg>
        <pc:picChg chg="add">
          <ac:chgData name="Nicholas Sheppard" userId="871487ad-0c9f-473a-bc3b-4a32213a78e6" providerId="ADAL" clId="{78776F59-D4C0-4FE9-ACE5-E69AD86EB9ED}" dt="2018-10-11T15:46:23.235" v="4329"/>
          <ac:picMkLst>
            <pc:docMk/>
            <pc:sldMk cId="2105115188" sldId="263"/>
            <ac:picMk id="61" creationId="{DF9F5417-1A5D-4A61-B439-A976C5F8BC8A}"/>
          </ac:picMkLst>
        </pc:picChg>
        <pc:picChg chg="add">
          <ac:chgData name="Nicholas Sheppard" userId="871487ad-0c9f-473a-bc3b-4a32213a78e6" providerId="ADAL" clId="{78776F59-D4C0-4FE9-ACE5-E69AD86EB9ED}" dt="2018-10-11T15:46:23.235" v="4329"/>
          <ac:picMkLst>
            <pc:docMk/>
            <pc:sldMk cId="2105115188" sldId="263"/>
            <ac:picMk id="62" creationId="{A641FD24-6DBA-4394-B6E8-414354134BC8}"/>
          </ac:picMkLst>
        </pc:picChg>
        <pc:picChg chg="add">
          <ac:chgData name="Nicholas Sheppard" userId="871487ad-0c9f-473a-bc3b-4a32213a78e6" providerId="ADAL" clId="{78776F59-D4C0-4FE9-ACE5-E69AD86EB9ED}" dt="2018-10-11T15:46:23.235" v="4329"/>
          <ac:picMkLst>
            <pc:docMk/>
            <pc:sldMk cId="2105115188" sldId="263"/>
            <ac:picMk id="63" creationId="{A5CCC900-2ED1-40C5-BFAA-12266A1CFB07}"/>
          </ac:picMkLst>
        </pc:picChg>
        <pc:picChg chg="add">
          <ac:chgData name="Nicholas Sheppard" userId="871487ad-0c9f-473a-bc3b-4a32213a78e6" providerId="ADAL" clId="{78776F59-D4C0-4FE9-ACE5-E69AD86EB9ED}" dt="2018-10-11T15:46:23.235" v="4329"/>
          <ac:picMkLst>
            <pc:docMk/>
            <pc:sldMk cId="2105115188" sldId="263"/>
            <ac:picMk id="64" creationId="{95B15BB8-0B40-4AC2-969A-8DE1073F655B}"/>
          </ac:picMkLst>
        </pc:picChg>
        <pc:picChg chg="add">
          <ac:chgData name="Nicholas Sheppard" userId="871487ad-0c9f-473a-bc3b-4a32213a78e6" providerId="ADAL" clId="{78776F59-D4C0-4FE9-ACE5-E69AD86EB9ED}" dt="2018-10-11T15:46:23.235" v="4329"/>
          <ac:picMkLst>
            <pc:docMk/>
            <pc:sldMk cId="2105115188" sldId="263"/>
            <ac:picMk id="65" creationId="{1840C00D-0A4D-4BCF-80D5-64D2B0A7C471}"/>
          </ac:picMkLst>
        </pc:picChg>
        <pc:picChg chg="add">
          <ac:chgData name="Nicholas Sheppard" userId="871487ad-0c9f-473a-bc3b-4a32213a78e6" providerId="ADAL" clId="{78776F59-D4C0-4FE9-ACE5-E69AD86EB9ED}" dt="2018-10-11T15:46:23.235" v="4329"/>
          <ac:picMkLst>
            <pc:docMk/>
            <pc:sldMk cId="2105115188" sldId="263"/>
            <ac:picMk id="66" creationId="{042A07FB-2285-4A59-8C89-D77A2CEF63D3}"/>
          </ac:picMkLst>
        </pc:picChg>
        <pc:picChg chg="add">
          <ac:chgData name="Nicholas Sheppard" userId="871487ad-0c9f-473a-bc3b-4a32213a78e6" providerId="ADAL" clId="{78776F59-D4C0-4FE9-ACE5-E69AD86EB9ED}" dt="2018-10-11T15:46:23.235" v="4329"/>
          <ac:picMkLst>
            <pc:docMk/>
            <pc:sldMk cId="2105115188" sldId="263"/>
            <ac:picMk id="67" creationId="{3EEA5FCA-EAEA-4880-87C4-0BC7620F016D}"/>
          </ac:picMkLst>
        </pc:picChg>
        <pc:cxnChg chg="del">
          <ac:chgData name="Nicholas Sheppard" userId="871487ad-0c9f-473a-bc3b-4a32213a78e6" providerId="ADAL" clId="{78776F59-D4C0-4FE9-ACE5-E69AD86EB9ED}" dt="2018-10-11T15:32:09.993" v="3325" actId="478"/>
          <ac:cxnSpMkLst>
            <pc:docMk/>
            <pc:sldMk cId="2105115188" sldId="263"/>
            <ac:cxnSpMk id="14" creationId="{C442BCFB-4909-4C05-9CE8-A09B2FC1BE0B}"/>
          </ac:cxnSpMkLst>
        </pc:cxnChg>
        <pc:cxnChg chg="del">
          <ac:chgData name="Nicholas Sheppard" userId="871487ad-0c9f-473a-bc3b-4a32213a78e6" providerId="ADAL" clId="{78776F59-D4C0-4FE9-ACE5-E69AD86EB9ED}" dt="2018-10-11T15:32:09.993" v="3325" actId="478"/>
          <ac:cxnSpMkLst>
            <pc:docMk/>
            <pc:sldMk cId="2105115188" sldId="263"/>
            <ac:cxnSpMk id="18" creationId="{01B7B939-0137-44B4-8A77-A315E7C1DA36}"/>
          </ac:cxnSpMkLst>
        </pc:cxnChg>
        <pc:cxnChg chg="del">
          <ac:chgData name="Nicholas Sheppard" userId="871487ad-0c9f-473a-bc3b-4a32213a78e6" providerId="ADAL" clId="{78776F59-D4C0-4FE9-ACE5-E69AD86EB9ED}" dt="2018-10-11T15:32:09.993" v="3325" actId="478"/>
          <ac:cxnSpMkLst>
            <pc:docMk/>
            <pc:sldMk cId="2105115188" sldId="263"/>
            <ac:cxnSpMk id="19" creationId="{D0742E87-7ACD-43CD-9095-F91E48E5927D}"/>
          </ac:cxnSpMkLst>
        </pc:cxnChg>
        <pc:cxnChg chg="del">
          <ac:chgData name="Nicholas Sheppard" userId="871487ad-0c9f-473a-bc3b-4a32213a78e6" providerId="ADAL" clId="{78776F59-D4C0-4FE9-ACE5-E69AD86EB9ED}" dt="2018-10-11T15:32:09.993" v="3325" actId="478"/>
          <ac:cxnSpMkLst>
            <pc:docMk/>
            <pc:sldMk cId="2105115188" sldId="263"/>
            <ac:cxnSpMk id="20" creationId="{DE8AE834-F160-4F8F-9DC7-7E36F36A9AC4}"/>
          </ac:cxnSpMkLst>
        </pc:cxnChg>
        <pc:cxnChg chg="add">
          <ac:chgData name="Nicholas Sheppard" userId="871487ad-0c9f-473a-bc3b-4a32213a78e6" providerId="ADAL" clId="{78776F59-D4C0-4FE9-ACE5-E69AD86EB9ED}" dt="2018-10-11T15:46:23.235" v="4329"/>
          <ac:cxnSpMkLst>
            <pc:docMk/>
            <pc:sldMk cId="2105115188" sldId="263"/>
            <ac:cxnSpMk id="32" creationId="{E6D558F7-769E-4F2F-B0B3-4F2CB12FD772}"/>
          </ac:cxnSpMkLst>
        </pc:cxnChg>
        <pc:cxnChg chg="add">
          <ac:chgData name="Nicholas Sheppard" userId="871487ad-0c9f-473a-bc3b-4a32213a78e6" providerId="ADAL" clId="{78776F59-D4C0-4FE9-ACE5-E69AD86EB9ED}" dt="2018-10-11T15:46:23.235" v="4329"/>
          <ac:cxnSpMkLst>
            <pc:docMk/>
            <pc:sldMk cId="2105115188" sldId="263"/>
            <ac:cxnSpMk id="35" creationId="{6E4EAC02-3EF2-4139-8C02-14F33267A68E}"/>
          </ac:cxnSpMkLst>
        </pc:cxnChg>
        <pc:cxnChg chg="add">
          <ac:chgData name="Nicholas Sheppard" userId="871487ad-0c9f-473a-bc3b-4a32213a78e6" providerId="ADAL" clId="{78776F59-D4C0-4FE9-ACE5-E69AD86EB9ED}" dt="2018-10-11T15:46:23.235" v="4329"/>
          <ac:cxnSpMkLst>
            <pc:docMk/>
            <pc:sldMk cId="2105115188" sldId="263"/>
            <ac:cxnSpMk id="36" creationId="{958DE089-65BE-4176-99C3-3286364BD87E}"/>
          </ac:cxnSpMkLst>
        </pc:cxnChg>
        <pc:cxnChg chg="add">
          <ac:chgData name="Nicholas Sheppard" userId="871487ad-0c9f-473a-bc3b-4a32213a78e6" providerId="ADAL" clId="{78776F59-D4C0-4FE9-ACE5-E69AD86EB9ED}" dt="2018-10-11T15:46:23.235" v="4329"/>
          <ac:cxnSpMkLst>
            <pc:docMk/>
            <pc:sldMk cId="2105115188" sldId="263"/>
            <ac:cxnSpMk id="37" creationId="{43236F4D-77EA-4214-844C-A99C2EC8FE8C}"/>
          </ac:cxnSpMkLst>
        </pc:cxnChg>
        <pc:cxnChg chg="add">
          <ac:chgData name="Nicholas Sheppard" userId="871487ad-0c9f-473a-bc3b-4a32213a78e6" providerId="ADAL" clId="{78776F59-D4C0-4FE9-ACE5-E69AD86EB9ED}" dt="2018-10-11T15:46:23.235" v="4329"/>
          <ac:cxnSpMkLst>
            <pc:docMk/>
            <pc:sldMk cId="2105115188" sldId="263"/>
            <ac:cxnSpMk id="38" creationId="{9B1CBEFE-8112-4F2F-BE69-A59CB10915AD}"/>
          </ac:cxnSpMkLst>
        </pc:cxnChg>
        <pc:cxnChg chg="add">
          <ac:chgData name="Nicholas Sheppard" userId="871487ad-0c9f-473a-bc3b-4a32213a78e6" providerId="ADAL" clId="{78776F59-D4C0-4FE9-ACE5-E69AD86EB9ED}" dt="2018-10-11T15:46:23.235" v="4329"/>
          <ac:cxnSpMkLst>
            <pc:docMk/>
            <pc:sldMk cId="2105115188" sldId="263"/>
            <ac:cxnSpMk id="39" creationId="{9CDF6F10-742D-43B7-8034-7DC48031B665}"/>
          </ac:cxnSpMkLst>
        </pc:cxnChg>
        <pc:cxnChg chg="add">
          <ac:chgData name="Nicholas Sheppard" userId="871487ad-0c9f-473a-bc3b-4a32213a78e6" providerId="ADAL" clId="{78776F59-D4C0-4FE9-ACE5-E69AD86EB9ED}" dt="2018-10-11T15:46:23.235" v="4329"/>
          <ac:cxnSpMkLst>
            <pc:docMk/>
            <pc:sldMk cId="2105115188" sldId="263"/>
            <ac:cxnSpMk id="49" creationId="{029DAA35-50B7-4780-82E3-A94B6F866467}"/>
          </ac:cxnSpMkLst>
        </pc:cxnChg>
      </pc:sldChg>
      <pc:sldChg chg="delSp modSp add delAnim modAnim">
        <pc:chgData name="Nicholas Sheppard" userId="871487ad-0c9f-473a-bc3b-4a32213a78e6" providerId="ADAL" clId="{78776F59-D4C0-4FE9-ACE5-E69AD86EB9ED}" dt="2018-10-11T15:51:18.886" v="4983" actId="14100"/>
        <pc:sldMkLst>
          <pc:docMk/>
          <pc:sldMk cId="445270961" sldId="264"/>
        </pc:sldMkLst>
        <pc:spChg chg="mod">
          <ac:chgData name="Nicholas Sheppard" userId="871487ad-0c9f-473a-bc3b-4a32213a78e6" providerId="ADAL" clId="{78776F59-D4C0-4FE9-ACE5-E69AD86EB9ED}" dt="2018-10-11T15:34:43.860" v="3569" actId="20577"/>
          <ac:spMkLst>
            <pc:docMk/>
            <pc:sldMk cId="445270961" sldId="264"/>
            <ac:spMk id="30" creationId="{01FD0E46-5425-49D9-9313-11A1C112AB7A}"/>
          </ac:spMkLst>
        </pc:spChg>
        <pc:spChg chg="mod">
          <ac:chgData name="Nicholas Sheppard" userId="871487ad-0c9f-473a-bc3b-4a32213a78e6" providerId="ADAL" clId="{78776F59-D4C0-4FE9-ACE5-E69AD86EB9ED}" dt="2018-10-11T15:51:18.886" v="4983" actId="14100"/>
          <ac:spMkLst>
            <pc:docMk/>
            <pc:sldMk cId="445270961" sldId="264"/>
            <ac:spMk id="31" creationId="{EDDE2936-672D-4D69-9B52-B52309B0914E}"/>
          </ac:spMkLst>
        </pc:spChg>
        <pc:spChg chg="del">
          <ac:chgData name="Nicholas Sheppard" userId="871487ad-0c9f-473a-bc3b-4a32213a78e6" providerId="ADAL" clId="{78776F59-D4C0-4FE9-ACE5-E69AD86EB9ED}" dt="2018-10-11T15:38:42.716" v="4083" actId="478"/>
          <ac:spMkLst>
            <pc:docMk/>
            <pc:sldMk cId="445270961" sldId="264"/>
            <ac:spMk id="34" creationId="{12E08E75-2033-49F6-9A45-E99BE2BA1E0F}"/>
          </ac:spMkLst>
        </pc:sp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531D-5235-428D-8A37-00369EBEA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00020E-9F03-41CE-B8AA-61F52B400B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EE6ACD-D4A1-425C-8B78-2B34164AB81C}"/>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5" name="Footer Placeholder 4">
            <a:extLst>
              <a:ext uri="{FF2B5EF4-FFF2-40B4-BE49-F238E27FC236}">
                <a16:creationId xmlns:a16="http://schemas.microsoft.com/office/drawing/2014/main" id="{D4FFD8BA-C17C-4932-BA2B-02813E6375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D90448-9EC4-4197-B1F3-5D15B2E38590}"/>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112032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330B-75AE-42D1-893B-2F0BFCBA87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2609C7-45C3-4CBE-AD28-0D88C5D098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AE8A11-F098-4ACE-BD7D-EB2C9BEC92A8}"/>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5" name="Footer Placeholder 4">
            <a:extLst>
              <a:ext uri="{FF2B5EF4-FFF2-40B4-BE49-F238E27FC236}">
                <a16:creationId xmlns:a16="http://schemas.microsoft.com/office/drawing/2014/main" id="{26814258-AB91-4807-8BDD-4FB3D01F69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2C8B1-6122-485D-8570-46DEF188A96E}"/>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95579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B4C5E-127E-419C-9ED9-0EE2C71E82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9DCCC3-2C24-4DE6-9B13-CAD74905E4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429D83-D96B-46AC-ADDB-852D641DEF34}"/>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5" name="Footer Placeholder 4">
            <a:extLst>
              <a:ext uri="{FF2B5EF4-FFF2-40B4-BE49-F238E27FC236}">
                <a16:creationId xmlns:a16="http://schemas.microsoft.com/office/drawing/2014/main" id="{5AA608FC-F140-4728-AD3C-8495479CA9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8D3CEA-BE6C-4F69-A318-75E760444100}"/>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261371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2E25-EC55-4819-BAA7-E7042C12F4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AD910B-7741-4F7D-97C6-8C3B7D384B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AAC161-DB10-46AF-A831-9E166C9FCBCE}"/>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5" name="Footer Placeholder 4">
            <a:extLst>
              <a:ext uri="{FF2B5EF4-FFF2-40B4-BE49-F238E27FC236}">
                <a16:creationId xmlns:a16="http://schemas.microsoft.com/office/drawing/2014/main" id="{26ED2B3A-E85F-439F-9133-F1E8503DB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AC2990-F2C8-4261-B35D-47B1580DA8C6}"/>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363641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1CC3-D373-43BB-8E74-A8C7FE5E7C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40003F-6E62-45DF-88CB-50E9AD4A2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515004-0B56-4DBB-A68A-3BCF0DA0342E}"/>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5" name="Footer Placeholder 4">
            <a:extLst>
              <a:ext uri="{FF2B5EF4-FFF2-40B4-BE49-F238E27FC236}">
                <a16:creationId xmlns:a16="http://schemas.microsoft.com/office/drawing/2014/main" id="{137E3336-25DF-4173-A87F-12DE757B94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E33C6-63E6-42AE-93C9-FAF052300B3D}"/>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273709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A946-D8C8-4E56-9DB2-E50394F18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38B71F-A355-4C95-B35C-91E3C553F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92F4D0-41DD-450B-A82A-6D5C335E43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766330-F70F-4489-8DB2-164C6AE9CD2E}"/>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6" name="Footer Placeholder 5">
            <a:extLst>
              <a:ext uri="{FF2B5EF4-FFF2-40B4-BE49-F238E27FC236}">
                <a16:creationId xmlns:a16="http://schemas.microsoft.com/office/drawing/2014/main" id="{5AA9CB0C-A4A4-47B7-AF6D-5ABEFDF6AD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472B08-7754-4F62-81B1-54E043B5AD22}"/>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74373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8EA8-B4C3-49EA-B377-AF776A6246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B1D07B-6C4F-4D4A-8FB0-76B3761CB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6D7762-9F20-4D1A-9076-848BFA31A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BA2563-0759-42BB-8483-9E9F52CF7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D67C6A-9F1D-4BA4-881F-25EEF3A228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9E393A-03E4-43E4-B9F3-18E1F6B52ED3}"/>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8" name="Footer Placeholder 7">
            <a:extLst>
              <a:ext uri="{FF2B5EF4-FFF2-40B4-BE49-F238E27FC236}">
                <a16:creationId xmlns:a16="http://schemas.microsoft.com/office/drawing/2014/main" id="{A16D9144-40BE-4AC0-9902-D7BB70E876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DA4E75-96F0-4E06-94C3-4A0D3BEE3965}"/>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317544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0DE1-6B1E-48A2-AB57-C5DE204D7B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32BC70-F697-4840-81D7-416B05050F59}"/>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4" name="Footer Placeholder 3">
            <a:extLst>
              <a:ext uri="{FF2B5EF4-FFF2-40B4-BE49-F238E27FC236}">
                <a16:creationId xmlns:a16="http://schemas.microsoft.com/office/drawing/2014/main" id="{1D3DD604-F9AC-4017-9C03-51237185E1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626044-6CD3-4B26-AD64-E0F3A3110533}"/>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331867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B203B-1ECB-48DD-80FA-2F1E5EC04BC8}"/>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3" name="Footer Placeholder 2">
            <a:extLst>
              <a:ext uri="{FF2B5EF4-FFF2-40B4-BE49-F238E27FC236}">
                <a16:creationId xmlns:a16="http://schemas.microsoft.com/office/drawing/2014/main" id="{EF82B636-F103-4D13-9EAD-4AD05C971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8C8D41-9CA6-42C6-A67B-84B560B6E71A}"/>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59589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B5D5-1116-4B86-8B82-06CDDA9FF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AFF5D9-9EA8-4276-90F0-1ADB05765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8C0825-7DC3-4C66-BBF7-3F1865CD8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94A94B-B1E2-4018-A74B-59D2108C2376}"/>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6" name="Footer Placeholder 5">
            <a:extLst>
              <a:ext uri="{FF2B5EF4-FFF2-40B4-BE49-F238E27FC236}">
                <a16:creationId xmlns:a16="http://schemas.microsoft.com/office/drawing/2014/main" id="{E89C15F6-9A2C-4AA0-B362-4AA3E2421C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5EC10-D119-4562-8911-35BB616ADE5F}"/>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232376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F22A-BDC2-4115-86D0-9CBE6E732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174DD2-2AF1-43B4-8EA6-547ACB861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126F40-ECE3-434D-8D4F-80DD3D3CE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C98277-BF6E-446D-BB87-1FC8AF82C0D2}"/>
              </a:ext>
            </a:extLst>
          </p:cNvPr>
          <p:cNvSpPr>
            <a:spLocks noGrp="1"/>
          </p:cNvSpPr>
          <p:nvPr>
            <p:ph type="dt" sz="half" idx="10"/>
          </p:nvPr>
        </p:nvSpPr>
        <p:spPr/>
        <p:txBody>
          <a:bodyPr/>
          <a:lstStyle/>
          <a:p>
            <a:fld id="{D6735361-0ABA-4960-82D2-37EAC58D6386}" type="datetimeFigureOut">
              <a:rPr lang="en-GB" smtClean="0"/>
              <a:t>09/10/2019</a:t>
            </a:fld>
            <a:endParaRPr lang="en-GB"/>
          </a:p>
        </p:txBody>
      </p:sp>
      <p:sp>
        <p:nvSpPr>
          <p:cNvPr id="6" name="Footer Placeholder 5">
            <a:extLst>
              <a:ext uri="{FF2B5EF4-FFF2-40B4-BE49-F238E27FC236}">
                <a16:creationId xmlns:a16="http://schemas.microsoft.com/office/drawing/2014/main" id="{8149A814-5FEE-4275-8FAE-563BA7DA5F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FABF76-7C21-429B-8332-5D2F49AE454F}"/>
              </a:ext>
            </a:extLst>
          </p:cNvPr>
          <p:cNvSpPr>
            <a:spLocks noGrp="1"/>
          </p:cNvSpPr>
          <p:nvPr>
            <p:ph type="sldNum" sz="quarter" idx="12"/>
          </p:nvPr>
        </p:nvSpPr>
        <p:spPr/>
        <p:txBody>
          <a:bodyPr/>
          <a:lstStyle/>
          <a:p>
            <a:fld id="{7CC3C2C9-F388-4C29-8BC1-A788ADD610AB}" type="slidenum">
              <a:rPr lang="en-GB" smtClean="0"/>
              <a:t>‹#›</a:t>
            </a:fld>
            <a:endParaRPr lang="en-GB"/>
          </a:p>
        </p:txBody>
      </p:sp>
    </p:spTree>
    <p:extLst>
      <p:ext uri="{BB962C8B-B14F-4D97-AF65-F5344CB8AC3E}">
        <p14:creationId xmlns:p14="http://schemas.microsoft.com/office/powerpoint/2010/main" val="110300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20EE3-9D3A-4074-AED7-970A59A16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347C9F-1F43-4ACF-AF41-F0C657CAE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2C6C3F-9D19-4C26-8BCF-E091B8C37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35361-0ABA-4960-82D2-37EAC58D6386}" type="datetimeFigureOut">
              <a:rPr lang="en-GB" smtClean="0"/>
              <a:t>09/10/2019</a:t>
            </a:fld>
            <a:endParaRPr lang="en-GB"/>
          </a:p>
        </p:txBody>
      </p:sp>
      <p:sp>
        <p:nvSpPr>
          <p:cNvPr id="5" name="Footer Placeholder 4">
            <a:extLst>
              <a:ext uri="{FF2B5EF4-FFF2-40B4-BE49-F238E27FC236}">
                <a16:creationId xmlns:a16="http://schemas.microsoft.com/office/drawing/2014/main" id="{6CB2C8A8-EF64-47D8-BF31-4EF5BF754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E15EE7-2916-4829-8AE3-AFC441CFCD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3C2C9-F388-4C29-8BC1-A788ADD610AB}" type="slidenum">
              <a:rPr lang="en-GB" smtClean="0"/>
              <a:t>‹#›</a:t>
            </a:fld>
            <a:endParaRPr lang="en-GB"/>
          </a:p>
        </p:txBody>
      </p:sp>
    </p:spTree>
    <p:extLst>
      <p:ext uri="{BB962C8B-B14F-4D97-AF65-F5344CB8AC3E}">
        <p14:creationId xmlns:p14="http://schemas.microsoft.com/office/powerpoint/2010/main" val="819807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png"/><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861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A3C96B-3DB2-422D-8DA8-34428A38DF48}"/>
              </a:ext>
            </a:extLst>
          </p:cNvPr>
          <p:cNvPicPr>
            <a:picLocks noChangeAspect="1"/>
          </p:cNvPicPr>
          <p:nvPr/>
        </p:nvPicPr>
        <p:blipFill>
          <a:blip r:embed="rId2"/>
          <a:stretch>
            <a:fillRect/>
          </a:stretch>
        </p:blipFill>
        <p:spPr>
          <a:xfrm>
            <a:off x="-14990" y="0"/>
            <a:ext cx="4566602" cy="6858000"/>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62FB3877-2CEB-4790-BE2A-9A76A9D47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69" y="1092596"/>
            <a:ext cx="3909884" cy="1065443"/>
          </a:xfrm>
          <a:prstGeom prst="rect">
            <a:avLst/>
          </a:prstGeom>
        </p:spPr>
      </p:pic>
      <p:sp>
        <p:nvSpPr>
          <p:cNvPr id="7" name="Content Placeholder 2">
            <a:extLst>
              <a:ext uri="{FF2B5EF4-FFF2-40B4-BE49-F238E27FC236}">
                <a16:creationId xmlns:a16="http://schemas.microsoft.com/office/drawing/2014/main" id="{D6B387C9-D480-4056-8942-1A9042C1B867}"/>
              </a:ext>
            </a:extLst>
          </p:cNvPr>
          <p:cNvSpPr txBox="1">
            <a:spLocks/>
          </p:cNvSpPr>
          <p:nvPr/>
        </p:nvSpPr>
        <p:spPr>
          <a:xfrm>
            <a:off x="4725379" y="3504451"/>
            <a:ext cx="6884983" cy="131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bg1"/>
              </a:buClr>
            </a:pPr>
            <a:r>
              <a:rPr lang="en-US" sz="4000" dirty="0">
                <a:solidFill>
                  <a:schemeClr val="bg1"/>
                </a:solidFill>
              </a:rPr>
              <a:t>OptaNet </a:t>
            </a:r>
            <a:r>
              <a:rPr lang="en-US" sz="4000" b="1" dirty="0">
                <a:solidFill>
                  <a:schemeClr val="bg1"/>
                </a:solidFill>
              </a:rPr>
              <a:t>Enhanced</a:t>
            </a:r>
            <a:r>
              <a:rPr lang="en-US" sz="4000" dirty="0">
                <a:solidFill>
                  <a:schemeClr val="bg1"/>
                </a:solidFill>
              </a:rPr>
              <a:t> EoFTTC</a:t>
            </a:r>
          </a:p>
          <a:p>
            <a:pPr algn="l">
              <a:buClr>
                <a:schemeClr val="bg1"/>
              </a:buClr>
            </a:pPr>
            <a:r>
              <a:rPr lang="en-US" dirty="0">
                <a:solidFill>
                  <a:schemeClr val="bg1"/>
                </a:solidFill>
              </a:rPr>
              <a:t>Reseller/Partner Presentation</a:t>
            </a:r>
          </a:p>
          <a:p>
            <a:pPr algn="l">
              <a:buClr>
                <a:schemeClr val="bg1"/>
              </a:buClr>
            </a:pPr>
            <a:r>
              <a:rPr lang="en-US" sz="1800" dirty="0">
                <a:solidFill>
                  <a:schemeClr val="bg1"/>
                </a:solidFill>
              </a:rPr>
              <a:t>01</a:t>
            </a:r>
            <a:r>
              <a:rPr lang="en-US" sz="1800" baseline="30000" dirty="0">
                <a:solidFill>
                  <a:schemeClr val="bg1"/>
                </a:solidFill>
              </a:rPr>
              <a:t>th</a:t>
            </a:r>
            <a:r>
              <a:rPr lang="en-US" sz="1800" dirty="0">
                <a:solidFill>
                  <a:schemeClr val="bg1"/>
                </a:solidFill>
              </a:rPr>
              <a:t> October 2019</a:t>
            </a:r>
            <a:endParaRPr lang="en-GB" sz="1800" dirty="0">
              <a:solidFill>
                <a:schemeClr val="bg1"/>
              </a:solidFill>
            </a:endParaRPr>
          </a:p>
        </p:txBody>
      </p:sp>
    </p:spTree>
    <p:extLst>
      <p:ext uri="{BB962C8B-B14F-4D97-AF65-F5344CB8AC3E}">
        <p14:creationId xmlns:p14="http://schemas.microsoft.com/office/powerpoint/2010/main" val="3245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00"/>
                            </p:stCondLst>
                            <p:childTnLst>
                              <p:par>
                                <p:cTn id="10" presetID="2" presetClass="entr" presetSubtype="8" fill="hold" nodeType="afterEffect">
                                  <p:stCondLst>
                                    <p:cond delay="40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800"/>
                            </p:stCondLst>
                            <p:childTnLst>
                              <p:par>
                                <p:cTn id="15" presetID="2" presetClass="entr" presetSubtype="8" fill="hold" nodeType="afterEffect">
                                  <p:stCondLst>
                                    <p:cond delay="40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B517-38BD-445F-A36E-4CEF870DC7B5}"/>
              </a:ext>
            </a:extLst>
          </p:cNvPr>
          <p:cNvSpPr txBox="1">
            <a:spLocks/>
          </p:cNvSpPr>
          <p:nvPr/>
        </p:nvSpPr>
        <p:spPr>
          <a:xfrm>
            <a:off x="670420" y="352338"/>
            <a:ext cx="10515600" cy="6804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303432"/>
                </a:solidFill>
                <a:latin typeface="Nunito" panose="00000500000000000000" pitchFamily="2" charset="0"/>
              </a:rPr>
              <a:t>What is EoFTTC?</a:t>
            </a:r>
          </a:p>
        </p:txBody>
      </p:sp>
      <p:sp>
        <p:nvSpPr>
          <p:cNvPr id="3" name="Content Placeholder 2">
            <a:extLst>
              <a:ext uri="{FF2B5EF4-FFF2-40B4-BE49-F238E27FC236}">
                <a16:creationId xmlns:a16="http://schemas.microsoft.com/office/drawing/2014/main" id="{E8C7376E-68B4-4B16-96B5-97193662506E}"/>
              </a:ext>
            </a:extLst>
          </p:cNvPr>
          <p:cNvSpPr txBox="1">
            <a:spLocks/>
          </p:cNvSpPr>
          <p:nvPr/>
        </p:nvSpPr>
        <p:spPr>
          <a:xfrm>
            <a:off x="670420" y="1908192"/>
            <a:ext cx="6176211" cy="438710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bg1"/>
              </a:buClr>
            </a:pPr>
            <a:r>
              <a:rPr lang="en-US" dirty="0">
                <a:solidFill>
                  <a:srgbClr val="303432"/>
                </a:solidFill>
              </a:rPr>
              <a:t>A 20Mbps symmetrical leased line with guaranteed speeds and enhanced SLAs. It’s like buying a 20Mb </a:t>
            </a:r>
            <a:r>
              <a:rPr lang="en-US" dirty="0" err="1">
                <a:solidFill>
                  <a:srgbClr val="303432"/>
                </a:solidFill>
              </a:rPr>
              <a:t>fibre</a:t>
            </a:r>
            <a:r>
              <a:rPr lang="en-US" dirty="0">
                <a:solidFill>
                  <a:srgbClr val="303432"/>
                </a:solidFill>
              </a:rPr>
              <a:t> leased line, but with faster install times and a fraction of the cost.</a:t>
            </a:r>
          </a:p>
          <a:p>
            <a:pPr algn="l">
              <a:buClr>
                <a:schemeClr val="bg1"/>
              </a:buClr>
            </a:pPr>
            <a:endParaRPr lang="en-US" dirty="0">
              <a:solidFill>
                <a:srgbClr val="303432"/>
              </a:solidFill>
            </a:endParaRPr>
          </a:p>
          <a:p>
            <a:pPr algn="l">
              <a:buClr>
                <a:schemeClr val="bg1"/>
              </a:buClr>
            </a:pPr>
            <a:r>
              <a:rPr lang="en-US" dirty="0">
                <a:solidFill>
                  <a:srgbClr val="303432"/>
                </a:solidFill>
              </a:rPr>
              <a:t>EoFTTC is a cost-effective leased line which uses the FTTC infrastructure to provide dedicated, uncontended connectivity to SMEs.</a:t>
            </a:r>
          </a:p>
          <a:p>
            <a:pPr algn="l">
              <a:buClr>
                <a:schemeClr val="bg1"/>
              </a:buClr>
              <a:buFont typeface="Arial" panose="020B0604020202020204" pitchFamily="34" charset="0"/>
              <a:buChar char="•"/>
            </a:pPr>
            <a:endParaRPr lang="en-US" dirty="0">
              <a:solidFill>
                <a:srgbClr val="303432"/>
              </a:solidFill>
            </a:endParaRPr>
          </a:p>
          <a:p>
            <a:pPr algn="l">
              <a:buClr>
                <a:schemeClr val="bg1"/>
              </a:buClr>
            </a:pPr>
            <a:r>
              <a:rPr lang="en-US" dirty="0">
                <a:solidFill>
                  <a:srgbClr val="303432"/>
                </a:solidFill>
              </a:rPr>
              <a:t>It’s a considerable step-up from broadband thanks to a comprehensive SLA, fast fault fix times and guaranteed bandwidth.</a:t>
            </a:r>
          </a:p>
        </p:txBody>
      </p:sp>
      <p:pic>
        <p:nvPicPr>
          <p:cNvPr id="7" name="Picture 6">
            <a:extLst>
              <a:ext uri="{FF2B5EF4-FFF2-40B4-BE49-F238E27FC236}">
                <a16:creationId xmlns:a16="http://schemas.microsoft.com/office/drawing/2014/main" id="{DCCEF754-98C3-4F5B-AE9D-F26601CE0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3454" y="-528978"/>
            <a:ext cx="3175773" cy="2752337"/>
          </a:xfrm>
          <a:prstGeom prst="rect">
            <a:avLst/>
          </a:prstGeom>
        </p:spPr>
      </p:pic>
      <p:graphicFrame>
        <p:nvGraphicFramePr>
          <p:cNvPr id="8" name="Object 7">
            <a:extLst>
              <a:ext uri="{FF2B5EF4-FFF2-40B4-BE49-F238E27FC236}">
                <a16:creationId xmlns:a16="http://schemas.microsoft.com/office/drawing/2014/main" id="{22AFB9F5-3D99-4F74-972B-01D467BA07EA}"/>
              </a:ext>
            </a:extLst>
          </p:cNvPr>
          <p:cNvGraphicFramePr>
            <a:graphicFrameLocks noChangeAspect="1"/>
          </p:cNvGraphicFramePr>
          <p:nvPr>
            <p:extLst>
              <p:ext uri="{D42A27DB-BD31-4B8C-83A1-F6EECF244321}">
                <p14:modId xmlns:p14="http://schemas.microsoft.com/office/powerpoint/2010/main" val="2150453993"/>
              </p:ext>
            </p:extLst>
          </p:nvPr>
        </p:nvGraphicFramePr>
        <p:xfrm>
          <a:off x="8697254" y="2484427"/>
          <a:ext cx="764679" cy="1021666"/>
        </p:xfrm>
        <a:graphic>
          <a:graphicData uri="http://schemas.openxmlformats.org/presentationml/2006/ole">
            <mc:AlternateContent xmlns:mc="http://schemas.openxmlformats.org/markup-compatibility/2006">
              <mc:Choice xmlns:v="urn:schemas-microsoft-com:vml" Requires="v">
                <p:oleObj spid="_x0000_s1047" r:id="rId4" imgW="582120" imgH="1255680" progId="">
                  <p:embed/>
                </p:oleObj>
              </mc:Choice>
              <mc:Fallback>
                <p:oleObj r:id="rId4" imgW="582120" imgH="1255680" progId="">
                  <p:embed/>
                  <p:pic>
                    <p:nvPicPr>
                      <p:cNvPr id="8" name="Object 7">
                        <a:extLst>
                          <a:ext uri="{FF2B5EF4-FFF2-40B4-BE49-F238E27FC236}">
                            <a16:creationId xmlns:a16="http://schemas.microsoft.com/office/drawing/2014/main" id="{22AFB9F5-3D99-4F74-972B-01D467BA07EA}"/>
                          </a:ext>
                        </a:extLst>
                      </p:cNvPr>
                      <p:cNvPicPr/>
                      <p:nvPr/>
                    </p:nvPicPr>
                    <p:blipFill>
                      <a:blip r:embed="rId5"/>
                      <a:stretch>
                        <a:fillRect/>
                      </a:stretch>
                    </p:blipFill>
                    <p:spPr>
                      <a:xfrm>
                        <a:off x="8697254" y="2484427"/>
                        <a:ext cx="764679" cy="102166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205674B-B9B9-413B-9151-1DAEE00192A5}"/>
              </a:ext>
            </a:extLst>
          </p:cNvPr>
          <p:cNvGraphicFramePr>
            <a:graphicFrameLocks noChangeAspect="1"/>
          </p:cNvGraphicFramePr>
          <p:nvPr>
            <p:extLst>
              <p:ext uri="{D42A27DB-BD31-4B8C-83A1-F6EECF244321}">
                <p14:modId xmlns:p14="http://schemas.microsoft.com/office/powerpoint/2010/main" val="3037416060"/>
              </p:ext>
            </p:extLst>
          </p:nvPr>
        </p:nvGraphicFramePr>
        <p:xfrm>
          <a:off x="8778570" y="5352261"/>
          <a:ext cx="530225" cy="697742"/>
        </p:xfrm>
        <a:graphic>
          <a:graphicData uri="http://schemas.openxmlformats.org/presentationml/2006/ole">
            <mc:AlternateContent xmlns:mc="http://schemas.openxmlformats.org/markup-compatibility/2006">
              <mc:Choice xmlns:v="urn:schemas-microsoft-com:vml" Requires="v">
                <p:oleObj spid="_x0000_s1048" r:id="rId6" imgW="530280" imgH="883800" progId="">
                  <p:embed/>
                </p:oleObj>
              </mc:Choice>
              <mc:Fallback>
                <p:oleObj r:id="rId6" imgW="530280" imgH="883800" progId="">
                  <p:embed/>
                  <p:pic>
                    <p:nvPicPr>
                      <p:cNvPr id="9" name="Object 8">
                        <a:extLst>
                          <a:ext uri="{FF2B5EF4-FFF2-40B4-BE49-F238E27FC236}">
                            <a16:creationId xmlns:a16="http://schemas.microsoft.com/office/drawing/2014/main" id="{A205674B-B9B9-413B-9151-1DAEE00192A5}"/>
                          </a:ext>
                        </a:extLst>
                      </p:cNvPr>
                      <p:cNvPicPr/>
                      <p:nvPr/>
                    </p:nvPicPr>
                    <p:blipFill>
                      <a:blip r:embed="rId7"/>
                      <a:stretch>
                        <a:fillRect/>
                      </a:stretch>
                    </p:blipFill>
                    <p:spPr>
                      <a:xfrm>
                        <a:off x="8778570" y="5352261"/>
                        <a:ext cx="530225" cy="69774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1454DAE-597E-42BF-B9CE-D8F380FE0B9E}"/>
              </a:ext>
            </a:extLst>
          </p:cNvPr>
          <p:cNvGraphicFramePr>
            <a:graphicFrameLocks noChangeAspect="1"/>
          </p:cNvGraphicFramePr>
          <p:nvPr>
            <p:extLst>
              <p:ext uri="{D42A27DB-BD31-4B8C-83A1-F6EECF244321}">
                <p14:modId xmlns:p14="http://schemas.microsoft.com/office/powerpoint/2010/main" val="2084084161"/>
              </p:ext>
            </p:extLst>
          </p:nvPr>
        </p:nvGraphicFramePr>
        <p:xfrm>
          <a:off x="10506961" y="3938700"/>
          <a:ext cx="252019" cy="443133"/>
        </p:xfrm>
        <a:graphic>
          <a:graphicData uri="http://schemas.openxmlformats.org/presentationml/2006/ole">
            <mc:AlternateContent xmlns:mc="http://schemas.openxmlformats.org/markup-compatibility/2006">
              <mc:Choice xmlns:v="urn:schemas-microsoft-com:vml" Requires="v">
                <p:oleObj spid="_x0000_s1049" r:id="rId8" imgW="380880" imgH="670320" progId="">
                  <p:embed/>
                </p:oleObj>
              </mc:Choice>
              <mc:Fallback>
                <p:oleObj r:id="rId8" imgW="380880" imgH="670320" progId="">
                  <p:embed/>
                  <p:pic>
                    <p:nvPicPr>
                      <p:cNvPr id="10" name="Object 9">
                        <a:extLst>
                          <a:ext uri="{FF2B5EF4-FFF2-40B4-BE49-F238E27FC236}">
                            <a16:creationId xmlns:a16="http://schemas.microsoft.com/office/drawing/2014/main" id="{D1454DAE-597E-42BF-B9CE-D8F380FE0B9E}"/>
                          </a:ext>
                        </a:extLst>
                      </p:cNvPr>
                      <p:cNvPicPr/>
                      <p:nvPr/>
                    </p:nvPicPr>
                    <p:blipFill>
                      <a:blip r:embed="rId9"/>
                      <a:stretch>
                        <a:fillRect/>
                      </a:stretch>
                    </p:blipFill>
                    <p:spPr>
                      <a:xfrm>
                        <a:off x="10506961" y="3938700"/>
                        <a:ext cx="252019" cy="443133"/>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C442BCFB-4909-4C05-9CE8-A09B2FC1BE0B}"/>
              </a:ext>
            </a:extLst>
          </p:cNvPr>
          <p:cNvCxnSpPr>
            <a:cxnSpLocks/>
          </p:cNvCxnSpPr>
          <p:nvPr/>
        </p:nvCxnSpPr>
        <p:spPr>
          <a:xfrm>
            <a:off x="9943277" y="4824441"/>
            <a:ext cx="379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B7B939-0137-44B4-8A77-A315E7C1DA36}"/>
              </a:ext>
            </a:extLst>
          </p:cNvPr>
          <p:cNvCxnSpPr/>
          <p:nvPr/>
        </p:nvCxnSpPr>
        <p:spPr>
          <a:xfrm>
            <a:off x="10133045" y="4824441"/>
            <a:ext cx="0" cy="34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742E87-7ACD-43CD-9095-F91E48E5927D}"/>
              </a:ext>
            </a:extLst>
          </p:cNvPr>
          <p:cNvCxnSpPr>
            <a:cxnSpLocks/>
          </p:cNvCxnSpPr>
          <p:nvPr/>
        </p:nvCxnSpPr>
        <p:spPr>
          <a:xfrm>
            <a:off x="9582494" y="5000938"/>
            <a:ext cx="379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E8AE834-F160-4F8F-9DC7-7E36F36A9AC4}"/>
              </a:ext>
            </a:extLst>
          </p:cNvPr>
          <p:cNvCxnSpPr/>
          <p:nvPr/>
        </p:nvCxnSpPr>
        <p:spPr>
          <a:xfrm>
            <a:off x="9772262" y="5000938"/>
            <a:ext cx="0" cy="34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117DE4B6-9B54-4616-A8B6-484DAE83BE72}"/>
              </a:ext>
            </a:extLst>
          </p:cNvPr>
          <p:cNvSpPr/>
          <p:nvPr/>
        </p:nvSpPr>
        <p:spPr>
          <a:xfrm>
            <a:off x="9303454" y="3463915"/>
            <a:ext cx="1203507" cy="549008"/>
          </a:xfrm>
          <a:custGeom>
            <a:avLst/>
            <a:gdLst>
              <a:gd name="connsiteX0" fmla="*/ 0 w 1045028"/>
              <a:gd name="connsiteY0" fmla="*/ 0 h 662474"/>
              <a:gd name="connsiteX1" fmla="*/ 354563 w 1045028"/>
              <a:gd name="connsiteY1" fmla="*/ 419878 h 662474"/>
              <a:gd name="connsiteX2" fmla="*/ 1045028 w 1045028"/>
              <a:gd name="connsiteY2" fmla="*/ 662474 h 662474"/>
            </a:gdLst>
            <a:ahLst/>
            <a:cxnLst>
              <a:cxn ang="0">
                <a:pos x="connsiteX0" y="connsiteY0"/>
              </a:cxn>
              <a:cxn ang="0">
                <a:pos x="connsiteX1" y="connsiteY1"/>
              </a:cxn>
              <a:cxn ang="0">
                <a:pos x="connsiteX2" y="connsiteY2"/>
              </a:cxn>
            </a:cxnLst>
            <a:rect l="l" t="t" r="r" b="b"/>
            <a:pathLst>
              <a:path w="1045028" h="662474">
                <a:moveTo>
                  <a:pt x="0" y="0"/>
                </a:moveTo>
                <a:cubicBezTo>
                  <a:pt x="90196" y="154733"/>
                  <a:pt x="180392" y="309466"/>
                  <a:pt x="354563" y="419878"/>
                </a:cubicBezTo>
                <a:cubicBezTo>
                  <a:pt x="528734" y="530290"/>
                  <a:pt x="920620" y="601825"/>
                  <a:pt x="1045028" y="66247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06B3C151-6F0D-46FA-BB7E-C09D8EED678D}"/>
              </a:ext>
            </a:extLst>
          </p:cNvPr>
          <p:cNvSpPr/>
          <p:nvPr/>
        </p:nvSpPr>
        <p:spPr>
          <a:xfrm>
            <a:off x="9303454" y="4381833"/>
            <a:ext cx="1241259" cy="1193385"/>
          </a:xfrm>
          <a:custGeom>
            <a:avLst/>
            <a:gdLst>
              <a:gd name="connsiteX0" fmla="*/ 1222310 w 1222310"/>
              <a:gd name="connsiteY0" fmla="*/ 0 h 1343608"/>
              <a:gd name="connsiteX1" fmla="*/ 765110 w 1222310"/>
              <a:gd name="connsiteY1" fmla="*/ 513184 h 1343608"/>
              <a:gd name="connsiteX2" fmla="*/ 363894 w 1222310"/>
              <a:gd name="connsiteY2" fmla="*/ 671804 h 1343608"/>
              <a:gd name="connsiteX3" fmla="*/ 0 w 1222310"/>
              <a:gd name="connsiteY3" fmla="*/ 1343608 h 1343608"/>
            </a:gdLst>
            <a:ahLst/>
            <a:cxnLst>
              <a:cxn ang="0">
                <a:pos x="connsiteX0" y="connsiteY0"/>
              </a:cxn>
              <a:cxn ang="0">
                <a:pos x="connsiteX1" y="connsiteY1"/>
              </a:cxn>
              <a:cxn ang="0">
                <a:pos x="connsiteX2" y="connsiteY2"/>
              </a:cxn>
              <a:cxn ang="0">
                <a:pos x="connsiteX3" y="connsiteY3"/>
              </a:cxn>
            </a:cxnLst>
            <a:rect l="l" t="t" r="r" b="b"/>
            <a:pathLst>
              <a:path w="1222310" h="1343608">
                <a:moveTo>
                  <a:pt x="1222310" y="0"/>
                </a:moveTo>
                <a:cubicBezTo>
                  <a:pt x="1065244" y="200608"/>
                  <a:pt x="908179" y="401217"/>
                  <a:pt x="765110" y="513184"/>
                </a:cubicBezTo>
                <a:cubicBezTo>
                  <a:pt x="622041" y="625151"/>
                  <a:pt x="491412" y="533400"/>
                  <a:pt x="363894" y="671804"/>
                </a:cubicBezTo>
                <a:cubicBezTo>
                  <a:pt x="236376" y="810208"/>
                  <a:pt x="68424" y="1223865"/>
                  <a:pt x="0" y="1343608"/>
                </a:cubicBezTo>
              </a:path>
            </a:pathLst>
          </a:custGeom>
          <a:noFill/>
          <a:ln>
            <a:solidFill>
              <a:srgbClr val="195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5F28FCFE-577B-4579-B6CF-7B29AFEE3A5B}"/>
              </a:ext>
            </a:extLst>
          </p:cNvPr>
          <p:cNvSpPr/>
          <p:nvPr/>
        </p:nvSpPr>
        <p:spPr>
          <a:xfrm>
            <a:off x="9116116" y="1770079"/>
            <a:ext cx="1203508" cy="747022"/>
          </a:xfrm>
          <a:custGeom>
            <a:avLst/>
            <a:gdLst>
              <a:gd name="connsiteX0" fmla="*/ 1017036 w 1017036"/>
              <a:gd name="connsiteY0" fmla="*/ 35913 h 409137"/>
              <a:gd name="connsiteX1" fmla="*/ 233265 w 1017036"/>
              <a:gd name="connsiteY1" fmla="*/ 35913 h 409137"/>
              <a:gd name="connsiteX2" fmla="*/ 0 w 1017036"/>
              <a:gd name="connsiteY2" fmla="*/ 409137 h 409137"/>
            </a:gdLst>
            <a:ahLst/>
            <a:cxnLst>
              <a:cxn ang="0">
                <a:pos x="connsiteX0" y="connsiteY0"/>
              </a:cxn>
              <a:cxn ang="0">
                <a:pos x="connsiteX1" y="connsiteY1"/>
              </a:cxn>
              <a:cxn ang="0">
                <a:pos x="connsiteX2" y="connsiteY2"/>
              </a:cxn>
            </a:cxnLst>
            <a:rect l="l" t="t" r="r" b="b"/>
            <a:pathLst>
              <a:path w="1017036" h="409137">
                <a:moveTo>
                  <a:pt x="1017036" y="35913"/>
                </a:moveTo>
                <a:cubicBezTo>
                  <a:pt x="709903" y="4811"/>
                  <a:pt x="402771" y="-26291"/>
                  <a:pt x="233265" y="35913"/>
                </a:cubicBezTo>
                <a:cubicBezTo>
                  <a:pt x="63759" y="98117"/>
                  <a:pt x="31879" y="253627"/>
                  <a:pt x="0" y="40913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6ABCBE8F-8349-40A4-A05F-966799F535BC}"/>
              </a:ext>
            </a:extLst>
          </p:cNvPr>
          <p:cNvSpPr txBox="1"/>
          <p:nvPr/>
        </p:nvSpPr>
        <p:spPr>
          <a:xfrm>
            <a:off x="8601053" y="3561186"/>
            <a:ext cx="1342224" cy="307777"/>
          </a:xfrm>
          <a:prstGeom prst="rect">
            <a:avLst/>
          </a:prstGeom>
          <a:noFill/>
        </p:spPr>
        <p:txBody>
          <a:bodyPr wrap="square" rtlCol="0">
            <a:spAutoFit/>
          </a:bodyPr>
          <a:lstStyle/>
          <a:p>
            <a:r>
              <a:rPr lang="en-GB" sz="1400" dirty="0"/>
              <a:t>Exchange</a:t>
            </a:r>
          </a:p>
        </p:txBody>
      </p:sp>
      <p:sp>
        <p:nvSpPr>
          <p:cNvPr id="26" name="TextBox 25">
            <a:extLst>
              <a:ext uri="{FF2B5EF4-FFF2-40B4-BE49-F238E27FC236}">
                <a16:creationId xmlns:a16="http://schemas.microsoft.com/office/drawing/2014/main" id="{F0B665ED-DE10-48F1-B709-9E1F3D63F7A0}"/>
              </a:ext>
            </a:extLst>
          </p:cNvPr>
          <p:cNvSpPr txBox="1"/>
          <p:nvPr/>
        </p:nvSpPr>
        <p:spPr>
          <a:xfrm>
            <a:off x="8220342" y="6089555"/>
            <a:ext cx="1646680" cy="307777"/>
          </a:xfrm>
          <a:prstGeom prst="rect">
            <a:avLst/>
          </a:prstGeom>
          <a:noFill/>
        </p:spPr>
        <p:txBody>
          <a:bodyPr wrap="square" rtlCol="0">
            <a:spAutoFit/>
          </a:bodyPr>
          <a:lstStyle/>
          <a:p>
            <a:r>
              <a:rPr lang="en-GB" sz="1400" dirty="0"/>
              <a:t>Customer premises</a:t>
            </a:r>
          </a:p>
        </p:txBody>
      </p:sp>
      <p:sp>
        <p:nvSpPr>
          <p:cNvPr id="27" name="TextBox 26">
            <a:extLst>
              <a:ext uri="{FF2B5EF4-FFF2-40B4-BE49-F238E27FC236}">
                <a16:creationId xmlns:a16="http://schemas.microsoft.com/office/drawing/2014/main" id="{3B712F6E-6D45-4F72-B684-8240AD706FA5}"/>
              </a:ext>
            </a:extLst>
          </p:cNvPr>
          <p:cNvSpPr txBox="1"/>
          <p:nvPr/>
        </p:nvSpPr>
        <p:spPr>
          <a:xfrm>
            <a:off x="10758980" y="4006377"/>
            <a:ext cx="1342224" cy="307777"/>
          </a:xfrm>
          <a:prstGeom prst="rect">
            <a:avLst/>
          </a:prstGeom>
          <a:noFill/>
        </p:spPr>
        <p:txBody>
          <a:bodyPr wrap="square" rtlCol="0">
            <a:spAutoFit/>
          </a:bodyPr>
          <a:lstStyle/>
          <a:p>
            <a:r>
              <a:rPr lang="en-GB" sz="1400" dirty="0"/>
              <a:t>Street cabinet</a:t>
            </a:r>
          </a:p>
        </p:txBody>
      </p:sp>
      <p:sp>
        <p:nvSpPr>
          <p:cNvPr id="28" name="TextBox 27">
            <a:extLst>
              <a:ext uri="{FF2B5EF4-FFF2-40B4-BE49-F238E27FC236}">
                <a16:creationId xmlns:a16="http://schemas.microsoft.com/office/drawing/2014/main" id="{47A4E0CA-BBE5-470B-8C48-E1A13FD4C542}"/>
              </a:ext>
            </a:extLst>
          </p:cNvPr>
          <p:cNvSpPr txBox="1"/>
          <p:nvPr/>
        </p:nvSpPr>
        <p:spPr>
          <a:xfrm>
            <a:off x="9915577" y="3561186"/>
            <a:ext cx="1951525" cy="307777"/>
          </a:xfrm>
          <a:prstGeom prst="rect">
            <a:avLst/>
          </a:prstGeom>
          <a:noFill/>
        </p:spPr>
        <p:txBody>
          <a:bodyPr wrap="square" rtlCol="0">
            <a:spAutoFit/>
          </a:bodyPr>
          <a:lstStyle/>
          <a:p>
            <a:r>
              <a:rPr lang="en-GB" sz="1400" dirty="0">
                <a:solidFill>
                  <a:schemeClr val="accent2"/>
                </a:solidFill>
              </a:rPr>
              <a:t>Data over fibre optic</a:t>
            </a:r>
          </a:p>
        </p:txBody>
      </p:sp>
      <p:sp>
        <p:nvSpPr>
          <p:cNvPr id="29" name="TextBox 28">
            <a:extLst>
              <a:ext uri="{FF2B5EF4-FFF2-40B4-BE49-F238E27FC236}">
                <a16:creationId xmlns:a16="http://schemas.microsoft.com/office/drawing/2014/main" id="{ACB6A0F8-BA5A-4E0B-AEC1-11834A750CF9}"/>
              </a:ext>
            </a:extLst>
          </p:cNvPr>
          <p:cNvSpPr txBox="1"/>
          <p:nvPr/>
        </p:nvSpPr>
        <p:spPr>
          <a:xfrm>
            <a:off x="7896868" y="4675574"/>
            <a:ext cx="1951525" cy="307777"/>
          </a:xfrm>
          <a:prstGeom prst="rect">
            <a:avLst/>
          </a:prstGeom>
          <a:noFill/>
        </p:spPr>
        <p:txBody>
          <a:bodyPr wrap="square" rtlCol="0">
            <a:spAutoFit/>
          </a:bodyPr>
          <a:lstStyle/>
          <a:p>
            <a:r>
              <a:rPr lang="en-GB" sz="1400" dirty="0">
                <a:solidFill>
                  <a:srgbClr val="195176"/>
                </a:solidFill>
              </a:rPr>
              <a:t>Data over copper PSTN</a:t>
            </a:r>
          </a:p>
        </p:txBody>
      </p:sp>
    </p:spTree>
    <p:extLst>
      <p:ext uri="{BB962C8B-B14F-4D97-AF65-F5344CB8AC3E}">
        <p14:creationId xmlns:p14="http://schemas.microsoft.com/office/powerpoint/2010/main" val="31217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900"/>
                            </p:stCondLst>
                            <p:childTnLst>
                              <p:par>
                                <p:cTn id="10" presetID="2" presetClass="entr" presetSubtype="8" fill="hold" nodeType="afterEffect">
                                  <p:stCondLst>
                                    <p:cond delay="4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800"/>
                            </p:stCondLst>
                            <p:childTnLst>
                              <p:par>
                                <p:cTn id="15" presetID="2" presetClass="entr" presetSubtype="8" fill="hold" nodeType="afterEffect">
                                  <p:stCondLst>
                                    <p:cond delay="4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B517-38BD-445F-A36E-4CEF870DC7B5}"/>
              </a:ext>
            </a:extLst>
          </p:cNvPr>
          <p:cNvSpPr txBox="1">
            <a:spLocks/>
          </p:cNvSpPr>
          <p:nvPr/>
        </p:nvSpPr>
        <p:spPr>
          <a:xfrm>
            <a:off x="670420" y="352338"/>
            <a:ext cx="10515600" cy="6804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303432"/>
                </a:solidFill>
                <a:latin typeface="Nunito" panose="00000500000000000000" pitchFamily="2" charset="0"/>
              </a:rPr>
              <a:t>Why is it enhanced?</a:t>
            </a:r>
          </a:p>
        </p:txBody>
      </p:sp>
      <p:sp>
        <p:nvSpPr>
          <p:cNvPr id="30" name="TextBox 29">
            <a:extLst>
              <a:ext uri="{FF2B5EF4-FFF2-40B4-BE49-F238E27FC236}">
                <a16:creationId xmlns:a16="http://schemas.microsoft.com/office/drawing/2014/main" id="{8CD8B0AA-AAA5-4E52-A51A-3D50098EC49A}"/>
              </a:ext>
            </a:extLst>
          </p:cNvPr>
          <p:cNvSpPr txBox="1"/>
          <p:nvPr/>
        </p:nvSpPr>
        <p:spPr>
          <a:xfrm>
            <a:off x="4767943" y="-1370"/>
            <a:ext cx="1735494" cy="674034"/>
          </a:xfrm>
          <a:prstGeom prst="rect">
            <a:avLst/>
          </a:prstGeom>
          <a:solidFill>
            <a:schemeClr val="bg1"/>
          </a:solidFill>
        </p:spPr>
        <p:txBody>
          <a:bodyPr wrap="square" rtlCol="0">
            <a:spAutoFit/>
          </a:bodyPr>
          <a:lstStyle/>
          <a:p>
            <a:endParaRPr lang="en-GB" dirty="0"/>
          </a:p>
        </p:txBody>
      </p:sp>
      <p:sp>
        <p:nvSpPr>
          <p:cNvPr id="3" name="Content Placeholder 2">
            <a:extLst>
              <a:ext uri="{FF2B5EF4-FFF2-40B4-BE49-F238E27FC236}">
                <a16:creationId xmlns:a16="http://schemas.microsoft.com/office/drawing/2014/main" id="{E8C7376E-68B4-4B16-96B5-97193662506E}"/>
              </a:ext>
            </a:extLst>
          </p:cNvPr>
          <p:cNvSpPr txBox="1">
            <a:spLocks/>
          </p:cNvSpPr>
          <p:nvPr/>
        </p:nvSpPr>
        <p:spPr>
          <a:xfrm>
            <a:off x="6373697" y="1460867"/>
            <a:ext cx="5624755" cy="4387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bg1"/>
              </a:buClr>
            </a:pPr>
            <a:r>
              <a:rPr lang="en-US" dirty="0">
                <a:solidFill>
                  <a:srgbClr val="303432"/>
                </a:solidFill>
              </a:rPr>
              <a:t>Most ISPs provide standard EoFTTC. This product caps download speeds to 20Mbps.</a:t>
            </a:r>
          </a:p>
          <a:p>
            <a:pPr algn="l">
              <a:buClr>
                <a:schemeClr val="bg1"/>
              </a:buClr>
            </a:pPr>
            <a:endParaRPr lang="en-US" dirty="0">
              <a:solidFill>
                <a:srgbClr val="303432"/>
              </a:solidFill>
            </a:endParaRPr>
          </a:p>
          <a:p>
            <a:pPr algn="l">
              <a:buClr>
                <a:schemeClr val="bg1"/>
              </a:buClr>
            </a:pPr>
            <a:r>
              <a:rPr lang="en-US" dirty="0">
                <a:solidFill>
                  <a:srgbClr val="303432"/>
                </a:solidFill>
              </a:rPr>
              <a:t>We remove the cap with Enhanced EoFTTC. This means we guarantee 20Mbps down and up, but allow the end user to still </a:t>
            </a:r>
            <a:r>
              <a:rPr lang="en-US" dirty="0" err="1">
                <a:solidFill>
                  <a:srgbClr val="303432"/>
                </a:solidFill>
              </a:rPr>
              <a:t>utilise</a:t>
            </a:r>
            <a:r>
              <a:rPr lang="en-US" dirty="0">
                <a:solidFill>
                  <a:srgbClr val="303432"/>
                </a:solidFill>
              </a:rPr>
              <a:t> their full download bandwidth.</a:t>
            </a:r>
          </a:p>
          <a:p>
            <a:pPr algn="l">
              <a:buClr>
                <a:schemeClr val="bg1"/>
              </a:buClr>
            </a:pPr>
            <a:endParaRPr lang="en-US" dirty="0">
              <a:solidFill>
                <a:srgbClr val="303432"/>
              </a:solidFill>
            </a:endParaRPr>
          </a:p>
          <a:p>
            <a:pPr algn="l">
              <a:buClr>
                <a:schemeClr val="bg1"/>
              </a:buClr>
            </a:pPr>
            <a:r>
              <a:rPr lang="en-US" dirty="0">
                <a:solidFill>
                  <a:srgbClr val="303432"/>
                </a:solidFill>
              </a:rPr>
              <a:t>Enhanced EoFTTC is cheaper to install. Just £99 for 12 month term or free on 36 months.</a:t>
            </a:r>
          </a:p>
        </p:txBody>
      </p:sp>
      <p:cxnSp>
        <p:nvCxnSpPr>
          <p:cNvPr id="32" name="Straight Connector 31">
            <a:extLst>
              <a:ext uri="{FF2B5EF4-FFF2-40B4-BE49-F238E27FC236}">
                <a16:creationId xmlns:a16="http://schemas.microsoft.com/office/drawing/2014/main" id="{E6D558F7-769E-4F2F-B0B3-4F2CB12FD772}"/>
              </a:ext>
            </a:extLst>
          </p:cNvPr>
          <p:cNvCxnSpPr>
            <a:cxnSpLocks/>
          </p:cNvCxnSpPr>
          <p:nvPr/>
        </p:nvCxnSpPr>
        <p:spPr>
          <a:xfrm>
            <a:off x="1518121" y="4273766"/>
            <a:ext cx="46501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1AF1AF0-E448-4A2F-A1B6-B9CBC7FF3ED8}"/>
              </a:ext>
            </a:extLst>
          </p:cNvPr>
          <p:cNvSpPr txBox="1"/>
          <p:nvPr/>
        </p:nvSpPr>
        <p:spPr>
          <a:xfrm>
            <a:off x="1847385" y="1306978"/>
            <a:ext cx="1619887" cy="307777"/>
          </a:xfrm>
          <a:prstGeom prst="rect">
            <a:avLst/>
          </a:prstGeom>
          <a:noFill/>
        </p:spPr>
        <p:txBody>
          <a:bodyPr wrap="square" rtlCol="0">
            <a:spAutoFit/>
          </a:bodyPr>
          <a:lstStyle/>
          <a:p>
            <a:pPr algn="ctr"/>
            <a:r>
              <a:rPr lang="en-GB" sz="1400" dirty="0">
                <a:solidFill>
                  <a:schemeClr val="bg1">
                    <a:lumMod val="65000"/>
                  </a:schemeClr>
                </a:solidFill>
              </a:rPr>
              <a:t>Standard EoFTTC</a:t>
            </a:r>
          </a:p>
        </p:txBody>
      </p:sp>
      <p:sp>
        <p:nvSpPr>
          <p:cNvPr id="34" name="TextBox 33">
            <a:extLst>
              <a:ext uri="{FF2B5EF4-FFF2-40B4-BE49-F238E27FC236}">
                <a16:creationId xmlns:a16="http://schemas.microsoft.com/office/drawing/2014/main" id="{2B9CE308-4546-4FA3-853B-823E54F532C6}"/>
              </a:ext>
            </a:extLst>
          </p:cNvPr>
          <p:cNvSpPr txBox="1"/>
          <p:nvPr/>
        </p:nvSpPr>
        <p:spPr>
          <a:xfrm>
            <a:off x="4223409" y="1311014"/>
            <a:ext cx="1620486" cy="307777"/>
          </a:xfrm>
          <a:prstGeom prst="rect">
            <a:avLst/>
          </a:prstGeom>
          <a:noFill/>
        </p:spPr>
        <p:txBody>
          <a:bodyPr wrap="square" rtlCol="0">
            <a:spAutoFit/>
          </a:bodyPr>
          <a:lstStyle/>
          <a:p>
            <a:pPr algn="ctr"/>
            <a:r>
              <a:rPr lang="en-GB" sz="1400" dirty="0">
                <a:solidFill>
                  <a:schemeClr val="bg1">
                    <a:lumMod val="65000"/>
                  </a:schemeClr>
                </a:solidFill>
              </a:rPr>
              <a:t>Enhanced EoFTTC </a:t>
            </a:r>
          </a:p>
        </p:txBody>
      </p:sp>
      <p:cxnSp>
        <p:nvCxnSpPr>
          <p:cNvPr id="35" name="Straight Connector 34">
            <a:extLst>
              <a:ext uri="{FF2B5EF4-FFF2-40B4-BE49-F238E27FC236}">
                <a16:creationId xmlns:a16="http://schemas.microsoft.com/office/drawing/2014/main" id="{6E4EAC02-3EF2-4139-8C02-14F33267A68E}"/>
              </a:ext>
            </a:extLst>
          </p:cNvPr>
          <p:cNvCxnSpPr/>
          <p:nvPr/>
        </p:nvCxnSpPr>
        <p:spPr>
          <a:xfrm flipH="1">
            <a:off x="1277493" y="4273766"/>
            <a:ext cx="240629"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58DE089-65BE-4176-99C3-3286364BD87E}"/>
              </a:ext>
            </a:extLst>
          </p:cNvPr>
          <p:cNvCxnSpPr/>
          <p:nvPr/>
        </p:nvCxnSpPr>
        <p:spPr>
          <a:xfrm flipH="1">
            <a:off x="1277492" y="5092616"/>
            <a:ext cx="24063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236F4D-77EA-4214-844C-A99C2EC8FE8C}"/>
              </a:ext>
            </a:extLst>
          </p:cNvPr>
          <p:cNvCxnSpPr/>
          <p:nvPr/>
        </p:nvCxnSpPr>
        <p:spPr>
          <a:xfrm flipH="1">
            <a:off x="1277494" y="2632557"/>
            <a:ext cx="240628"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B1CBEFE-8112-4F2F-BE69-A59CB10915AD}"/>
              </a:ext>
            </a:extLst>
          </p:cNvPr>
          <p:cNvCxnSpPr/>
          <p:nvPr/>
        </p:nvCxnSpPr>
        <p:spPr>
          <a:xfrm flipH="1">
            <a:off x="1277492" y="3458601"/>
            <a:ext cx="240629"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CDF6F10-742D-43B7-8034-7DC48031B665}"/>
              </a:ext>
            </a:extLst>
          </p:cNvPr>
          <p:cNvCxnSpPr/>
          <p:nvPr/>
        </p:nvCxnSpPr>
        <p:spPr>
          <a:xfrm flipH="1">
            <a:off x="1277493" y="1817392"/>
            <a:ext cx="240628"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623CA4C-98B0-458C-B5FF-7B6731024698}"/>
              </a:ext>
            </a:extLst>
          </p:cNvPr>
          <p:cNvSpPr txBox="1"/>
          <p:nvPr/>
        </p:nvSpPr>
        <p:spPr>
          <a:xfrm>
            <a:off x="693168" y="4089100"/>
            <a:ext cx="484538" cy="369332"/>
          </a:xfrm>
          <a:prstGeom prst="rect">
            <a:avLst/>
          </a:prstGeom>
          <a:noFill/>
        </p:spPr>
        <p:txBody>
          <a:bodyPr wrap="square" rtlCol="0">
            <a:spAutoFit/>
          </a:bodyPr>
          <a:lstStyle/>
          <a:p>
            <a:r>
              <a:rPr lang="en-GB" dirty="0">
                <a:solidFill>
                  <a:schemeClr val="bg1">
                    <a:lumMod val="65000"/>
                  </a:schemeClr>
                </a:solidFill>
              </a:rPr>
              <a:t>20</a:t>
            </a:r>
          </a:p>
        </p:txBody>
      </p:sp>
      <p:sp>
        <p:nvSpPr>
          <p:cNvPr id="41" name="TextBox 40">
            <a:extLst>
              <a:ext uri="{FF2B5EF4-FFF2-40B4-BE49-F238E27FC236}">
                <a16:creationId xmlns:a16="http://schemas.microsoft.com/office/drawing/2014/main" id="{C0EAE101-7B2C-45FD-9ED6-9ECF67814248}"/>
              </a:ext>
            </a:extLst>
          </p:cNvPr>
          <p:cNvSpPr txBox="1"/>
          <p:nvPr/>
        </p:nvSpPr>
        <p:spPr>
          <a:xfrm>
            <a:off x="699327" y="3270250"/>
            <a:ext cx="484538" cy="369332"/>
          </a:xfrm>
          <a:prstGeom prst="rect">
            <a:avLst/>
          </a:prstGeom>
          <a:noFill/>
        </p:spPr>
        <p:txBody>
          <a:bodyPr wrap="square" rtlCol="0">
            <a:spAutoFit/>
          </a:bodyPr>
          <a:lstStyle/>
          <a:p>
            <a:r>
              <a:rPr lang="en-GB" dirty="0">
                <a:solidFill>
                  <a:schemeClr val="bg1">
                    <a:lumMod val="65000"/>
                  </a:schemeClr>
                </a:solidFill>
              </a:rPr>
              <a:t>40</a:t>
            </a:r>
          </a:p>
        </p:txBody>
      </p:sp>
      <p:sp>
        <p:nvSpPr>
          <p:cNvPr id="42" name="TextBox 41">
            <a:extLst>
              <a:ext uri="{FF2B5EF4-FFF2-40B4-BE49-F238E27FC236}">
                <a16:creationId xmlns:a16="http://schemas.microsoft.com/office/drawing/2014/main" id="{838FCC6C-A6C6-46CE-A13C-8E43053E1E6C}"/>
              </a:ext>
            </a:extLst>
          </p:cNvPr>
          <p:cNvSpPr txBox="1"/>
          <p:nvPr/>
        </p:nvSpPr>
        <p:spPr>
          <a:xfrm>
            <a:off x="690178" y="2456272"/>
            <a:ext cx="484538" cy="369332"/>
          </a:xfrm>
          <a:prstGeom prst="rect">
            <a:avLst/>
          </a:prstGeom>
          <a:noFill/>
        </p:spPr>
        <p:txBody>
          <a:bodyPr wrap="square" rtlCol="0">
            <a:spAutoFit/>
          </a:bodyPr>
          <a:lstStyle/>
          <a:p>
            <a:r>
              <a:rPr lang="en-GB" dirty="0">
                <a:solidFill>
                  <a:schemeClr val="bg1">
                    <a:lumMod val="65000"/>
                  </a:schemeClr>
                </a:solidFill>
              </a:rPr>
              <a:t>60</a:t>
            </a:r>
          </a:p>
        </p:txBody>
      </p:sp>
      <p:sp>
        <p:nvSpPr>
          <p:cNvPr id="43" name="TextBox 42">
            <a:extLst>
              <a:ext uri="{FF2B5EF4-FFF2-40B4-BE49-F238E27FC236}">
                <a16:creationId xmlns:a16="http://schemas.microsoft.com/office/drawing/2014/main" id="{0EF09FBF-928A-4B4F-A10E-954E7C16672F}"/>
              </a:ext>
            </a:extLst>
          </p:cNvPr>
          <p:cNvSpPr txBox="1"/>
          <p:nvPr/>
        </p:nvSpPr>
        <p:spPr>
          <a:xfrm>
            <a:off x="690142" y="1622967"/>
            <a:ext cx="484538" cy="369332"/>
          </a:xfrm>
          <a:prstGeom prst="rect">
            <a:avLst/>
          </a:prstGeom>
          <a:noFill/>
        </p:spPr>
        <p:txBody>
          <a:bodyPr wrap="square" rtlCol="0">
            <a:spAutoFit/>
          </a:bodyPr>
          <a:lstStyle/>
          <a:p>
            <a:r>
              <a:rPr lang="en-GB" dirty="0">
                <a:solidFill>
                  <a:schemeClr val="bg1">
                    <a:lumMod val="65000"/>
                  </a:schemeClr>
                </a:solidFill>
              </a:rPr>
              <a:t>80</a:t>
            </a:r>
          </a:p>
        </p:txBody>
      </p:sp>
      <p:sp>
        <p:nvSpPr>
          <p:cNvPr id="44" name="TextBox 43">
            <a:extLst>
              <a:ext uri="{FF2B5EF4-FFF2-40B4-BE49-F238E27FC236}">
                <a16:creationId xmlns:a16="http://schemas.microsoft.com/office/drawing/2014/main" id="{326DC405-388F-4143-B649-7E9101B68A57}"/>
              </a:ext>
            </a:extLst>
          </p:cNvPr>
          <p:cNvSpPr txBox="1"/>
          <p:nvPr/>
        </p:nvSpPr>
        <p:spPr>
          <a:xfrm>
            <a:off x="690142" y="4953950"/>
            <a:ext cx="484538" cy="369332"/>
          </a:xfrm>
          <a:prstGeom prst="rect">
            <a:avLst/>
          </a:prstGeom>
          <a:noFill/>
        </p:spPr>
        <p:txBody>
          <a:bodyPr wrap="square" rtlCol="0">
            <a:spAutoFit/>
          </a:bodyPr>
          <a:lstStyle/>
          <a:p>
            <a:pPr algn="ctr"/>
            <a:r>
              <a:rPr lang="en-GB" dirty="0">
                <a:solidFill>
                  <a:schemeClr val="bg1">
                    <a:lumMod val="65000"/>
                  </a:schemeClr>
                </a:solidFill>
              </a:rPr>
              <a:t>0</a:t>
            </a:r>
          </a:p>
        </p:txBody>
      </p:sp>
      <p:sp>
        <p:nvSpPr>
          <p:cNvPr id="45" name="Freeform 54">
            <a:extLst>
              <a:ext uri="{FF2B5EF4-FFF2-40B4-BE49-F238E27FC236}">
                <a16:creationId xmlns:a16="http://schemas.microsoft.com/office/drawing/2014/main" id="{C0C83E34-ADFF-406B-B7FA-142A927960CD}"/>
              </a:ext>
            </a:extLst>
          </p:cNvPr>
          <p:cNvSpPr/>
          <p:nvPr/>
        </p:nvSpPr>
        <p:spPr>
          <a:xfrm>
            <a:off x="5169703" y="1756195"/>
            <a:ext cx="674191" cy="3967390"/>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noFill/>
          <a:ln w="6350">
            <a:solidFill>
              <a:srgbClr val="80808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Freeform 52">
            <a:extLst>
              <a:ext uri="{FF2B5EF4-FFF2-40B4-BE49-F238E27FC236}">
                <a16:creationId xmlns:a16="http://schemas.microsoft.com/office/drawing/2014/main" id="{93CB5C8B-059E-4BF7-A13F-F15FC80F37A1}"/>
              </a:ext>
            </a:extLst>
          </p:cNvPr>
          <p:cNvSpPr/>
          <p:nvPr/>
        </p:nvSpPr>
        <p:spPr>
          <a:xfrm>
            <a:off x="4224007" y="1756195"/>
            <a:ext cx="674191" cy="3967390"/>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noFill/>
          <a:ln w="6350">
            <a:solidFill>
              <a:srgbClr val="80808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38">
            <a:extLst>
              <a:ext uri="{FF2B5EF4-FFF2-40B4-BE49-F238E27FC236}">
                <a16:creationId xmlns:a16="http://schemas.microsoft.com/office/drawing/2014/main" id="{3F2F9AEA-FC12-4C1A-893C-F84D4A1E58AD}"/>
              </a:ext>
            </a:extLst>
          </p:cNvPr>
          <p:cNvSpPr/>
          <p:nvPr/>
        </p:nvSpPr>
        <p:spPr>
          <a:xfrm>
            <a:off x="2863004" y="1756195"/>
            <a:ext cx="674191" cy="3967390"/>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noFill/>
          <a:ln w="6350">
            <a:solidFill>
              <a:srgbClr val="80808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27">
            <a:extLst>
              <a:ext uri="{FF2B5EF4-FFF2-40B4-BE49-F238E27FC236}">
                <a16:creationId xmlns:a16="http://schemas.microsoft.com/office/drawing/2014/main" id="{3E19247D-D478-4586-8FD6-62A4FD2B968F}"/>
              </a:ext>
            </a:extLst>
          </p:cNvPr>
          <p:cNvSpPr/>
          <p:nvPr/>
        </p:nvSpPr>
        <p:spPr>
          <a:xfrm>
            <a:off x="1917308" y="1756195"/>
            <a:ext cx="674191" cy="3967390"/>
          </a:xfrm>
          <a:custGeom>
            <a:avLst/>
            <a:gdLst>
              <a:gd name="connsiteX0" fmla="*/ 315468 w 630936"/>
              <a:gd name="connsiteY0" fmla="*/ 0 h 3712845"/>
              <a:gd name="connsiteX1" fmla="*/ 498348 w 630936"/>
              <a:gd name="connsiteY1" fmla="*/ 182880 h 3712845"/>
              <a:gd name="connsiteX2" fmla="*/ 498348 w 630936"/>
              <a:gd name="connsiteY2" fmla="*/ 3141148 h 3712845"/>
              <a:gd name="connsiteX3" fmla="*/ 538538 w 630936"/>
              <a:gd name="connsiteY3" fmla="*/ 3174308 h 3712845"/>
              <a:gd name="connsiteX4" fmla="*/ 630936 w 630936"/>
              <a:gd name="connsiteY4" fmla="*/ 3397377 h 3712845"/>
              <a:gd name="connsiteX5" fmla="*/ 315468 w 630936"/>
              <a:gd name="connsiteY5" fmla="*/ 3712845 h 3712845"/>
              <a:gd name="connsiteX6" fmla="*/ 0 w 630936"/>
              <a:gd name="connsiteY6" fmla="*/ 3397377 h 3712845"/>
              <a:gd name="connsiteX7" fmla="*/ 92399 w 630936"/>
              <a:gd name="connsiteY7" fmla="*/ 3174308 h 3712845"/>
              <a:gd name="connsiteX8" fmla="*/ 132588 w 630936"/>
              <a:gd name="connsiteY8" fmla="*/ 3141148 h 3712845"/>
              <a:gd name="connsiteX9" fmla="*/ 132588 w 630936"/>
              <a:gd name="connsiteY9" fmla="*/ 182880 h 3712845"/>
              <a:gd name="connsiteX10" fmla="*/ 315468 w 630936"/>
              <a:gd name="connsiteY10" fmla="*/ 0 h 37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936" h="3712845">
                <a:moveTo>
                  <a:pt x="315468" y="0"/>
                </a:moveTo>
                <a:cubicBezTo>
                  <a:pt x="416470" y="0"/>
                  <a:pt x="498348" y="81878"/>
                  <a:pt x="498348" y="182880"/>
                </a:cubicBezTo>
                <a:lnTo>
                  <a:pt x="498348" y="3141148"/>
                </a:lnTo>
                <a:lnTo>
                  <a:pt x="538538" y="3174308"/>
                </a:lnTo>
                <a:cubicBezTo>
                  <a:pt x="595626" y="3231396"/>
                  <a:pt x="630936" y="3310263"/>
                  <a:pt x="630936" y="3397377"/>
                </a:cubicBezTo>
                <a:cubicBezTo>
                  <a:pt x="630936" y="3571605"/>
                  <a:pt x="489696" y="3712845"/>
                  <a:pt x="315468" y="3712845"/>
                </a:cubicBezTo>
                <a:cubicBezTo>
                  <a:pt x="141240" y="3712845"/>
                  <a:pt x="0" y="3571605"/>
                  <a:pt x="0" y="3397377"/>
                </a:cubicBezTo>
                <a:cubicBezTo>
                  <a:pt x="0" y="3310263"/>
                  <a:pt x="35310" y="3231396"/>
                  <a:pt x="92399" y="3174308"/>
                </a:cubicBezTo>
                <a:lnTo>
                  <a:pt x="132588" y="3141148"/>
                </a:lnTo>
                <a:lnTo>
                  <a:pt x="132588" y="182880"/>
                </a:lnTo>
                <a:cubicBezTo>
                  <a:pt x="132588" y="81878"/>
                  <a:pt x="214466" y="0"/>
                  <a:pt x="315468" y="0"/>
                </a:cubicBezTo>
                <a:close/>
              </a:path>
            </a:pathLst>
          </a:custGeom>
          <a:noFill/>
          <a:ln w="6350">
            <a:solidFill>
              <a:srgbClr val="80808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029DAA35-50B7-4780-82E3-A94B6F866467}"/>
              </a:ext>
            </a:extLst>
          </p:cNvPr>
          <p:cNvCxnSpPr/>
          <p:nvPr/>
        </p:nvCxnSpPr>
        <p:spPr>
          <a:xfrm>
            <a:off x="1518122" y="1817392"/>
            <a:ext cx="0" cy="39275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9F2C58C-AD93-4E57-AE79-7B68957925AA}"/>
              </a:ext>
            </a:extLst>
          </p:cNvPr>
          <p:cNvSpPr txBox="1"/>
          <p:nvPr/>
        </p:nvSpPr>
        <p:spPr>
          <a:xfrm>
            <a:off x="1922318" y="5817196"/>
            <a:ext cx="674192" cy="307777"/>
          </a:xfrm>
          <a:prstGeom prst="rect">
            <a:avLst/>
          </a:prstGeom>
          <a:noFill/>
        </p:spPr>
        <p:txBody>
          <a:bodyPr wrap="square" rtlCol="0">
            <a:spAutoFit/>
          </a:bodyPr>
          <a:lstStyle/>
          <a:p>
            <a:pPr algn="ctr"/>
            <a:r>
              <a:rPr lang="en-GB" sz="1400" dirty="0">
                <a:solidFill>
                  <a:schemeClr val="bg1">
                    <a:lumMod val="65000"/>
                  </a:schemeClr>
                </a:solidFill>
              </a:rPr>
              <a:t>Up</a:t>
            </a:r>
            <a:endParaRPr lang="en-GB" dirty="0">
              <a:solidFill>
                <a:schemeClr val="bg1">
                  <a:lumMod val="65000"/>
                </a:schemeClr>
              </a:solidFill>
            </a:endParaRPr>
          </a:p>
        </p:txBody>
      </p:sp>
      <p:sp>
        <p:nvSpPr>
          <p:cNvPr id="51" name="TextBox 50">
            <a:extLst>
              <a:ext uri="{FF2B5EF4-FFF2-40B4-BE49-F238E27FC236}">
                <a16:creationId xmlns:a16="http://schemas.microsoft.com/office/drawing/2014/main" id="{F28D3584-0F9F-483F-9BDD-EDA99171AD9B}"/>
              </a:ext>
            </a:extLst>
          </p:cNvPr>
          <p:cNvSpPr txBox="1"/>
          <p:nvPr/>
        </p:nvSpPr>
        <p:spPr>
          <a:xfrm>
            <a:off x="2857095" y="5817196"/>
            <a:ext cx="674192" cy="307777"/>
          </a:xfrm>
          <a:prstGeom prst="rect">
            <a:avLst/>
          </a:prstGeom>
          <a:noFill/>
        </p:spPr>
        <p:txBody>
          <a:bodyPr wrap="square" rtlCol="0">
            <a:spAutoFit/>
          </a:bodyPr>
          <a:lstStyle/>
          <a:p>
            <a:pPr algn="ctr"/>
            <a:r>
              <a:rPr lang="en-GB" sz="1400" dirty="0">
                <a:solidFill>
                  <a:schemeClr val="bg1">
                    <a:lumMod val="65000"/>
                  </a:schemeClr>
                </a:solidFill>
              </a:rPr>
              <a:t>Down</a:t>
            </a:r>
          </a:p>
        </p:txBody>
      </p:sp>
      <p:sp>
        <p:nvSpPr>
          <p:cNvPr id="52" name="TextBox 51">
            <a:extLst>
              <a:ext uri="{FF2B5EF4-FFF2-40B4-BE49-F238E27FC236}">
                <a16:creationId xmlns:a16="http://schemas.microsoft.com/office/drawing/2014/main" id="{948745F5-C906-4302-8A1F-F9E7F10F4929}"/>
              </a:ext>
            </a:extLst>
          </p:cNvPr>
          <p:cNvSpPr txBox="1"/>
          <p:nvPr/>
        </p:nvSpPr>
        <p:spPr>
          <a:xfrm>
            <a:off x="4223408" y="5813070"/>
            <a:ext cx="674192" cy="307777"/>
          </a:xfrm>
          <a:prstGeom prst="rect">
            <a:avLst/>
          </a:prstGeom>
          <a:noFill/>
        </p:spPr>
        <p:txBody>
          <a:bodyPr wrap="square" rtlCol="0">
            <a:spAutoFit/>
          </a:bodyPr>
          <a:lstStyle/>
          <a:p>
            <a:pPr algn="ctr"/>
            <a:r>
              <a:rPr lang="en-GB" sz="1400" dirty="0">
                <a:solidFill>
                  <a:schemeClr val="bg1">
                    <a:lumMod val="65000"/>
                  </a:schemeClr>
                </a:solidFill>
              </a:rPr>
              <a:t>Up</a:t>
            </a:r>
            <a:endParaRPr lang="en-GB" dirty="0">
              <a:solidFill>
                <a:schemeClr val="bg1">
                  <a:lumMod val="65000"/>
                </a:schemeClr>
              </a:solidFill>
            </a:endParaRPr>
          </a:p>
        </p:txBody>
      </p:sp>
      <p:sp>
        <p:nvSpPr>
          <p:cNvPr id="53" name="TextBox 52">
            <a:extLst>
              <a:ext uri="{FF2B5EF4-FFF2-40B4-BE49-F238E27FC236}">
                <a16:creationId xmlns:a16="http://schemas.microsoft.com/office/drawing/2014/main" id="{CA7AFB6B-68DE-42C1-818C-E76A8144693A}"/>
              </a:ext>
            </a:extLst>
          </p:cNvPr>
          <p:cNvSpPr txBox="1"/>
          <p:nvPr/>
        </p:nvSpPr>
        <p:spPr>
          <a:xfrm>
            <a:off x="5158185" y="5813070"/>
            <a:ext cx="674192" cy="307777"/>
          </a:xfrm>
          <a:prstGeom prst="rect">
            <a:avLst/>
          </a:prstGeom>
          <a:noFill/>
        </p:spPr>
        <p:txBody>
          <a:bodyPr wrap="square" rtlCol="0">
            <a:spAutoFit/>
          </a:bodyPr>
          <a:lstStyle/>
          <a:p>
            <a:pPr algn="ctr"/>
            <a:r>
              <a:rPr lang="en-GB" sz="1400" dirty="0">
                <a:solidFill>
                  <a:schemeClr val="bg1">
                    <a:lumMod val="65000"/>
                  </a:schemeClr>
                </a:solidFill>
              </a:rPr>
              <a:t>Down</a:t>
            </a:r>
          </a:p>
        </p:txBody>
      </p:sp>
      <p:sp>
        <p:nvSpPr>
          <p:cNvPr id="54" name="TextBox 53">
            <a:extLst>
              <a:ext uri="{FF2B5EF4-FFF2-40B4-BE49-F238E27FC236}">
                <a16:creationId xmlns:a16="http://schemas.microsoft.com/office/drawing/2014/main" id="{5B7D64FD-CA49-458B-8CF3-00F50F24BABD}"/>
              </a:ext>
            </a:extLst>
          </p:cNvPr>
          <p:cNvSpPr txBox="1"/>
          <p:nvPr/>
        </p:nvSpPr>
        <p:spPr>
          <a:xfrm>
            <a:off x="259034" y="2784022"/>
            <a:ext cx="461665" cy="1344705"/>
          </a:xfrm>
          <a:prstGeom prst="rect">
            <a:avLst/>
          </a:prstGeom>
          <a:noFill/>
        </p:spPr>
        <p:txBody>
          <a:bodyPr vert="vert270" wrap="square" rtlCol="0">
            <a:spAutoFit/>
          </a:bodyPr>
          <a:lstStyle/>
          <a:p>
            <a:pPr algn="ctr"/>
            <a:r>
              <a:rPr lang="en-GB" dirty="0">
                <a:solidFill>
                  <a:schemeClr val="bg1">
                    <a:lumMod val="65000"/>
                  </a:schemeClr>
                </a:solidFill>
              </a:rPr>
              <a:t>Mbps</a:t>
            </a:r>
          </a:p>
        </p:txBody>
      </p:sp>
      <p:sp>
        <p:nvSpPr>
          <p:cNvPr id="55" name="TextBox 54">
            <a:extLst>
              <a:ext uri="{FF2B5EF4-FFF2-40B4-BE49-F238E27FC236}">
                <a16:creationId xmlns:a16="http://schemas.microsoft.com/office/drawing/2014/main" id="{941768E8-7AF4-4D13-A731-AC402BE9033E}"/>
              </a:ext>
            </a:extLst>
          </p:cNvPr>
          <p:cNvSpPr txBox="1"/>
          <p:nvPr/>
        </p:nvSpPr>
        <p:spPr>
          <a:xfrm rot="16200000">
            <a:off x="4025825" y="2392365"/>
            <a:ext cx="2959032" cy="338554"/>
          </a:xfrm>
          <a:prstGeom prst="rect">
            <a:avLst/>
          </a:prstGeom>
          <a:noFill/>
        </p:spPr>
        <p:txBody>
          <a:bodyPr wrap="square" rtlCol="0">
            <a:spAutoFit/>
          </a:bodyPr>
          <a:lstStyle/>
          <a:p>
            <a:endParaRPr lang="en-GB" sz="1600" dirty="0">
              <a:solidFill>
                <a:srgbClr val="BFBFBF"/>
              </a:solidFill>
            </a:endParaRPr>
          </a:p>
        </p:txBody>
      </p:sp>
      <p:pic>
        <p:nvPicPr>
          <p:cNvPr id="60" name="Picture 59" descr="A picture containing clipart&#10;&#10;Description generated with high confidence">
            <a:extLst>
              <a:ext uri="{FF2B5EF4-FFF2-40B4-BE49-F238E27FC236}">
                <a16:creationId xmlns:a16="http://schemas.microsoft.com/office/drawing/2014/main" id="{4EB78F40-8BD6-48F5-A540-1545E0D52453}"/>
              </a:ext>
            </a:extLst>
          </p:cNvPr>
          <p:cNvPicPr>
            <a:picLocks noChangeAspect="1"/>
          </p:cNvPicPr>
          <p:nvPr/>
        </p:nvPicPr>
        <p:blipFill>
          <a:blip r:embed="rId2"/>
          <a:stretch>
            <a:fillRect/>
          </a:stretch>
        </p:blipFill>
        <p:spPr>
          <a:xfrm>
            <a:off x="4299816" y="5107655"/>
            <a:ext cx="557730" cy="557730"/>
          </a:xfrm>
          <a:prstGeom prst="rect">
            <a:avLst/>
          </a:prstGeom>
        </p:spPr>
      </p:pic>
      <p:pic>
        <p:nvPicPr>
          <p:cNvPr id="61" name="Picture 60">
            <a:extLst>
              <a:ext uri="{FF2B5EF4-FFF2-40B4-BE49-F238E27FC236}">
                <a16:creationId xmlns:a16="http://schemas.microsoft.com/office/drawing/2014/main" id="{DF9F5417-1A5D-4A61-B439-A976C5F8BC8A}"/>
              </a:ext>
            </a:extLst>
          </p:cNvPr>
          <p:cNvPicPr>
            <a:picLocks noChangeAspect="1"/>
          </p:cNvPicPr>
          <p:nvPr/>
        </p:nvPicPr>
        <p:blipFill>
          <a:blip r:embed="rId3"/>
          <a:stretch>
            <a:fillRect/>
          </a:stretch>
        </p:blipFill>
        <p:spPr>
          <a:xfrm>
            <a:off x="4438676" y="4266785"/>
            <a:ext cx="260433" cy="1362264"/>
          </a:xfrm>
          <a:prstGeom prst="rect">
            <a:avLst/>
          </a:prstGeom>
        </p:spPr>
      </p:pic>
      <p:pic>
        <p:nvPicPr>
          <p:cNvPr id="62" name="Picture 61" descr="A picture containing clipart&#10;&#10;Description generated with high confidence">
            <a:extLst>
              <a:ext uri="{FF2B5EF4-FFF2-40B4-BE49-F238E27FC236}">
                <a16:creationId xmlns:a16="http://schemas.microsoft.com/office/drawing/2014/main" id="{A641FD24-6DBA-4394-B6E8-414354134BC8}"/>
              </a:ext>
            </a:extLst>
          </p:cNvPr>
          <p:cNvPicPr>
            <a:picLocks noChangeAspect="1"/>
          </p:cNvPicPr>
          <p:nvPr/>
        </p:nvPicPr>
        <p:blipFill>
          <a:blip r:embed="rId2"/>
          <a:stretch>
            <a:fillRect/>
          </a:stretch>
        </p:blipFill>
        <p:spPr>
          <a:xfrm>
            <a:off x="1985979" y="5101337"/>
            <a:ext cx="557730" cy="557730"/>
          </a:xfrm>
          <a:prstGeom prst="rect">
            <a:avLst/>
          </a:prstGeom>
        </p:spPr>
      </p:pic>
      <p:pic>
        <p:nvPicPr>
          <p:cNvPr id="63" name="Picture 62">
            <a:extLst>
              <a:ext uri="{FF2B5EF4-FFF2-40B4-BE49-F238E27FC236}">
                <a16:creationId xmlns:a16="http://schemas.microsoft.com/office/drawing/2014/main" id="{A5CCC900-2ED1-40C5-BFAA-12266A1CFB07}"/>
              </a:ext>
            </a:extLst>
          </p:cNvPr>
          <p:cNvPicPr>
            <a:picLocks noChangeAspect="1"/>
          </p:cNvPicPr>
          <p:nvPr/>
        </p:nvPicPr>
        <p:blipFill>
          <a:blip r:embed="rId3"/>
          <a:stretch>
            <a:fillRect/>
          </a:stretch>
        </p:blipFill>
        <p:spPr>
          <a:xfrm>
            <a:off x="2124839" y="4260467"/>
            <a:ext cx="260433" cy="1362264"/>
          </a:xfrm>
          <a:prstGeom prst="rect">
            <a:avLst/>
          </a:prstGeom>
        </p:spPr>
      </p:pic>
      <p:pic>
        <p:nvPicPr>
          <p:cNvPr id="64" name="Picture 63" descr="A picture containing clipart&#10;&#10;Description generated with high confidence">
            <a:extLst>
              <a:ext uri="{FF2B5EF4-FFF2-40B4-BE49-F238E27FC236}">
                <a16:creationId xmlns:a16="http://schemas.microsoft.com/office/drawing/2014/main" id="{95B15BB8-0B40-4AC2-969A-8DE1073F655B}"/>
              </a:ext>
            </a:extLst>
          </p:cNvPr>
          <p:cNvPicPr>
            <a:picLocks noChangeAspect="1"/>
          </p:cNvPicPr>
          <p:nvPr/>
        </p:nvPicPr>
        <p:blipFill>
          <a:blip r:embed="rId2"/>
          <a:stretch>
            <a:fillRect/>
          </a:stretch>
        </p:blipFill>
        <p:spPr>
          <a:xfrm>
            <a:off x="2941046" y="5114636"/>
            <a:ext cx="557730" cy="557730"/>
          </a:xfrm>
          <a:prstGeom prst="rect">
            <a:avLst/>
          </a:prstGeom>
        </p:spPr>
      </p:pic>
      <p:pic>
        <p:nvPicPr>
          <p:cNvPr id="65" name="Picture 64">
            <a:extLst>
              <a:ext uri="{FF2B5EF4-FFF2-40B4-BE49-F238E27FC236}">
                <a16:creationId xmlns:a16="http://schemas.microsoft.com/office/drawing/2014/main" id="{1840C00D-0A4D-4BCF-80D5-64D2B0A7C471}"/>
              </a:ext>
            </a:extLst>
          </p:cNvPr>
          <p:cNvPicPr>
            <a:picLocks noChangeAspect="1"/>
          </p:cNvPicPr>
          <p:nvPr/>
        </p:nvPicPr>
        <p:blipFill>
          <a:blip r:embed="rId3"/>
          <a:stretch>
            <a:fillRect/>
          </a:stretch>
        </p:blipFill>
        <p:spPr>
          <a:xfrm>
            <a:off x="3079906" y="4273766"/>
            <a:ext cx="260433" cy="1362264"/>
          </a:xfrm>
          <a:prstGeom prst="rect">
            <a:avLst/>
          </a:prstGeom>
        </p:spPr>
      </p:pic>
      <p:pic>
        <p:nvPicPr>
          <p:cNvPr id="66" name="Picture 65">
            <a:extLst>
              <a:ext uri="{FF2B5EF4-FFF2-40B4-BE49-F238E27FC236}">
                <a16:creationId xmlns:a16="http://schemas.microsoft.com/office/drawing/2014/main" id="{042A07FB-2285-4A59-8C89-D77A2CEF63D3}"/>
              </a:ext>
            </a:extLst>
          </p:cNvPr>
          <p:cNvPicPr>
            <a:picLocks noChangeAspect="1"/>
          </p:cNvPicPr>
          <p:nvPr/>
        </p:nvPicPr>
        <p:blipFill>
          <a:blip r:embed="rId4"/>
          <a:stretch>
            <a:fillRect/>
          </a:stretch>
        </p:blipFill>
        <p:spPr>
          <a:xfrm>
            <a:off x="5375080" y="1807634"/>
            <a:ext cx="269238" cy="3815098"/>
          </a:xfrm>
          <a:prstGeom prst="rect">
            <a:avLst/>
          </a:prstGeom>
        </p:spPr>
      </p:pic>
      <p:pic>
        <p:nvPicPr>
          <p:cNvPr id="67" name="Picture 66" descr="A picture containing clipart&#10;&#10;Description generated with high confidence">
            <a:extLst>
              <a:ext uri="{FF2B5EF4-FFF2-40B4-BE49-F238E27FC236}">
                <a16:creationId xmlns:a16="http://schemas.microsoft.com/office/drawing/2014/main" id="{3EEA5FCA-EAEA-4880-87C4-0BC7620F016D}"/>
              </a:ext>
            </a:extLst>
          </p:cNvPr>
          <p:cNvPicPr>
            <a:picLocks noChangeAspect="1"/>
          </p:cNvPicPr>
          <p:nvPr/>
        </p:nvPicPr>
        <p:blipFill>
          <a:blip r:embed="rId2"/>
          <a:stretch>
            <a:fillRect/>
          </a:stretch>
        </p:blipFill>
        <p:spPr>
          <a:xfrm>
            <a:off x="5225356" y="5118111"/>
            <a:ext cx="557730" cy="557730"/>
          </a:xfrm>
          <a:prstGeom prst="rect">
            <a:avLst/>
          </a:prstGeom>
        </p:spPr>
      </p:pic>
    </p:spTree>
    <p:extLst>
      <p:ext uri="{BB962C8B-B14F-4D97-AF65-F5344CB8AC3E}">
        <p14:creationId xmlns:p14="http://schemas.microsoft.com/office/powerpoint/2010/main" val="210511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00"/>
                            </p:stCondLst>
                            <p:childTnLst>
                              <p:par>
                                <p:cTn id="10" presetID="2" presetClass="entr" presetSubtype="8" fill="hold" nodeType="afterEffect">
                                  <p:stCondLst>
                                    <p:cond delay="4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800"/>
                            </p:stCondLst>
                            <p:childTnLst>
                              <p:par>
                                <p:cTn id="15" presetID="2" presetClass="entr" presetSubtype="8" fill="hold" nodeType="afterEffect">
                                  <p:stCondLst>
                                    <p:cond delay="4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2" presetClass="entr" presetSubtype="8" fill="hold" nodeType="withEffect">
                                  <p:stCondLst>
                                    <p:cond delay="60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D8195106-CCB4-4690-B3F1-CF07390D968E}"/>
              </a:ext>
            </a:extLst>
          </p:cNvPr>
          <p:cNvSpPr/>
          <p:nvPr/>
        </p:nvSpPr>
        <p:spPr>
          <a:xfrm>
            <a:off x="6169517" y="1593495"/>
            <a:ext cx="2929001" cy="639021"/>
          </a:xfrm>
          <a:prstGeom prst="rect">
            <a:avLst/>
          </a:prstGeom>
          <a:solidFill>
            <a:srgbClr val="195176"/>
          </a:solidFill>
          <a:ln>
            <a:solidFill>
              <a:srgbClr val="195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54EB4298-4C83-46F7-8171-80FBF1EB06CC}"/>
              </a:ext>
            </a:extLst>
          </p:cNvPr>
          <p:cNvSpPr/>
          <p:nvPr/>
        </p:nvSpPr>
        <p:spPr>
          <a:xfrm>
            <a:off x="6172637" y="2267224"/>
            <a:ext cx="2929001" cy="458019"/>
          </a:xfrm>
          <a:prstGeom prst="rect">
            <a:avLst/>
          </a:prstGeom>
          <a:solidFill>
            <a:srgbClr val="2881BE"/>
          </a:solidFill>
          <a:ln>
            <a:solidFill>
              <a:srgbClr val="288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B9C18E44-EACF-4A7E-B6A4-9BF9EF14BF28}"/>
              </a:ext>
            </a:extLst>
          </p:cNvPr>
          <p:cNvSpPr txBox="1"/>
          <p:nvPr/>
        </p:nvSpPr>
        <p:spPr>
          <a:xfrm>
            <a:off x="1196068" y="2385387"/>
            <a:ext cx="1710117" cy="307777"/>
          </a:xfrm>
          <a:prstGeom prst="rect">
            <a:avLst/>
          </a:prstGeom>
          <a:noFill/>
        </p:spPr>
        <p:txBody>
          <a:bodyPr wrap="square" rtlCol="0">
            <a:spAutoFit/>
          </a:bodyPr>
          <a:lstStyle/>
          <a:p>
            <a:pPr algn="ctr"/>
            <a:r>
              <a:rPr lang="en-GB" sz="1400" dirty="0" err="1"/>
              <a:t>Symmentrical</a:t>
            </a:r>
            <a:endParaRPr lang="en-GB" sz="1400" dirty="0"/>
          </a:p>
        </p:txBody>
      </p:sp>
      <p:sp>
        <p:nvSpPr>
          <p:cNvPr id="72" name="TextBox 71">
            <a:extLst>
              <a:ext uri="{FF2B5EF4-FFF2-40B4-BE49-F238E27FC236}">
                <a16:creationId xmlns:a16="http://schemas.microsoft.com/office/drawing/2014/main" id="{549BB4DF-35C9-4CC9-9057-D443769C4127}"/>
              </a:ext>
            </a:extLst>
          </p:cNvPr>
          <p:cNvSpPr txBox="1"/>
          <p:nvPr/>
        </p:nvSpPr>
        <p:spPr>
          <a:xfrm>
            <a:off x="6231543" y="1705904"/>
            <a:ext cx="2908011" cy="400110"/>
          </a:xfrm>
          <a:prstGeom prst="rect">
            <a:avLst/>
          </a:prstGeom>
          <a:noFill/>
        </p:spPr>
        <p:txBody>
          <a:bodyPr wrap="square" rtlCol="0">
            <a:spAutoFit/>
          </a:bodyPr>
          <a:lstStyle/>
          <a:p>
            <a:pPr algn="ctr"/>
            <a:r>
              <a:rPr lang="en-GB" sz="2000" dirty="0">
                <a:solidFill>
                  <a:schemeClr val="bg1"/>
                </a:solidFill>
              </a:rPr>
              <a:t>Fibre Leased Line</a:t>
            </a:r>
          </a:p>
        </p:txBody>
      </p:sp>
      <p:sp>
        <p:nvSpPr>
          <p:cNvPr id="29" name="Rectangle 28">
            <a:extLst>
              <a:ext uri="{FF2B5EF4-FFF2-40B4-BE49-F238E27FC236}">
                <a16:creationId xmlns:a16="http://schemas.microsoft.com/office/drawing/2014/main" id="{41D85E39-2D91-4B8C-B1A3-CF4C2B76C9AF}"/>
              </a:ext>
            </a:extLst>
          </p:cNvPr>
          <p:cNvSpPr/>
          <p:nvPr/>
        </p:nvSpPr>
        <p:spPr>
          <a:xfrm>
            <a:off x="2991612" y="1590776"/>
            <a:ext cx="2929001" cy="639021"/>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7878D18-456A-418F-92C9-4BC4C92A69CE}"/>
              </a:ext>
            </a:extLst>
          </p:cNvPr>
          <p:cNvSpPr/>
          <p:nvPr/>
        </p:nvSpPr>
        <p:spPr>
          <a:xfrm>
            <a:off x="2994732" y="2264505"/>
            <a:ext cx="2929001" cy="4580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EBEEB4AD-E835-4818-BA71-7C6DE23C3235}"/>
              </a:ext>
            </a:extLst>
          </p:cNvPr>
          <p:cNvSpPr txBox="1"/>
          <p:nvPr/>
        </p:nvSpPr>
        <p:spPr>
          <a:xfrm>
            <a:off x="2976844" y="1710231"/>
            <a:ext cx="2908011" cy="400110"/>
          </a:xfrm>
          <a:prstGeom prst="rect">
            <a:avLst/>
          </a:prstGeom>
          <a:noFill/>
        </p:spPr>
        <p:txBody>
          <a:bodyPr wrap="square" rtlCol="0">
            <a:spAutoFit/>
          </a:bodyPr>
          <a:lstStyle/>
          <a:p>
            <a:pPr algn="ctr"/>
            <a:r>
              <a:rPr lang="en-GB" sz="2000" dirty="0">
                <a:solidFill>
                  <a:schemeClr val="bg1"/>
                </a:solidFill>
              </a:rPr>
              <a:t>Enhanced EoFTTC</a:t>
            </a:r>
          </a:p>
        </p:txBody>
      </p:sp>
      <p:sp>
        <p:nvSpPr>
          <p:cNvPr id="32" name="TextBox 31">
            <a:extLst>
              <a:ext uri="{FF2B5EF4-FFF2-40B4-BE49-F238E27FC236}">
                <a16:creationId xmlns:a16="http://schemas.microsoft.com/office/drawing/2014/main" id="{61EBA532-FBBC-40A4-8192-1538BC0E25A0}"/>
              </a:ext>
            </a:extLst>
          </p:cNvPr>
          <p:cNvSpPr txBox="1"/>
          <p:nvPr/>
        </p:nvSpPr>
        <p:spPr>
          <a:xfrm>
            <a:off x="2991612" y="2349252"/>
            <a:ext cx="2908011" cy="307777"/>
          </a:xfrm>
          <a:prstGeom prst="rect">
            <a:avLst/>
          </a:prstGeom>
          <a:noFill/>
        </p:spPr>
        <p:txBody>
          <a:bodyPr wrap="square" rtlCol="0">
            <a:spAutoFit/>
          </a:bodyPr>
          <a:lstStyle/>
          <a:p>
            <a:pPr algn="ctr"/>
            <a:r>
              <a:rPr lang="en-GB" sz="1400" dirty="0">
                <a:solidFill>
                  <a:schemeClr val="bg1"/>
                </a:solidFill>
              </a:rPr>
              <a:t>Yes</a:t>
            </a:r>
          </a:p>
        </p:txBody>
      </p:sp>
      <p:sp>
        <p:nvSpPr>
          <p:cNvPr id="81" name="Title 1">
            <a:extLst>
              <a:ext uri="{FF2B5EF4-FFF2-40B4-BE49-F238E27FC236}">
                <a16:creationId xmlns:a16="http://schemas.microsoft.com/office/drawing/2014/main" id="{661080E0-F170-4306-8E52-B234984DAD5B}"/>
              </a:ext>
            </a:extLst>
          </p:cNvPr>
          <p:cNvSpPr txBox="1">
            <a:spLocks/>
          </p:cNvSpPr>
          <p:nvPr/>
        </p:nvSpPr>
        <p:spPr>
          <a:xfrm>
            <a:off x="670420" y="352338"/>
            <a:ext cx="10515600" cy="6804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303432"/>
                </a:solidFill>
                <a:latin typeface="Nunito" panose="00000500000000000000" pitchFamily="2" charset="0"/>
              </a:rPr>
              <a:t>20Mbps Enhanced FTTC vs 20Mbps Fibre Leased Line</a:t>
            </a:r>
          </a:p>
        </p:txBody>
      </p:sp>
      <p:sp>
        <p:nvSpPr>
          <p:cNvPr id="37" name="Content Placeholder 2">
            <a:extLst>
              <a:ext uri="{FF2B5EF4-FFF2-40B4-BE49-F238E27FC236}">
                <a16:creationId xmlns:a16="http://schemas.microsoft.com/office/drawing/2014/main" id="{4CCEFBC7-BCC7-41DE-B766-05A6F757EC14}"/>
              </a:ext>
            </a:extLst>
          </p:cNvPr>
          <p:cNvSpPr txBox="1">
            <a:spLocks/>
          </p:cNvSpPr>
          <p:nvPr/>
        </p:nvSpPr>
        <p:spPr>
          <a:xfrm>
            <a:off x="469803" y="6427323"/>
            <a:ext cx="11399428" cy="34523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Clr>
                <a:schemeClr val="bg1"/>
              </a:buClr>
            </a:pPr>
            <a:r>
              <a:rPr lang="en-GB" sz="1400" dirty="0">
                <a:solidFill>
                  <a:srgbClr val="303432"/>
                </a:solidFill>
              </a:rPr>
              <a:t>Fibre leased line is also known as Direct Internet Access (DIA), Ethernet Leased Line or Managed Internet Access (MIA). 100% uptime SLA is with failover circuit and the circuit as a whole. Otherwise 99.9% uptime. </a:t>
            </a:r>
          </a:p>
        </p:txBody>
      </p:sp>
      <p:sp>
        <p:nvSpPr>
          <p:cNvPr id="38" name="TextBox 37">
            <a:extLst>
              <a:ext uri="{FF2B5EF4-FFF2-40B4-BE49-F238E27FC236}">
                <a16:creationId xmlns:a16="http://schemas.microsoft.com/office/drawing/2014/main" id="{C9B5C242-4E22-4099-8E46-8A10B11C29E5}"/>
              </a:ext>
            </a:extLst>
          </p:cNvPr>
          <p:cNvSpPr txBox="1"/>
          <p:nvPr/>
        </p:nvSpPr>
        <p:spPr>
          <a:xfrm>
            <a:off x="6131545" y="2344925"/>
            <a:ext cx="3008009" cy="523220"/>
          </a:xfrm>
          <a:prstGeom prst="rect">
            <a:avLst/>
          </a:prstGeom>
          <a:noFill/>
        </p:spPr>
        <p:txBody>
          <a:bodyPr wrap="square" rtlCol="0">
            <a:spAutoFit/>
          </a:bodyPr>
          <a:lstStyle/>
          <a:p>
            <a:pPr algn="ctr"/>
            <a:r>
              <a:rPr lang="en-GB" sz="1400" dirty="0">
                <a:solidFill>
                  <a:schemeClr val="bg1"/>
                </a:solidFill>
              </a:rPr>
              <a:t>Yes</a:t>
            </a:r>
          </a:p>
          <a:p>
            <a:pPr algn="ctr"/>
            <a:endParaRPr lang="en-GB" sz="1400" dirty="0">
              <a:solidFill>
                <a:schemeClr val="bg1"/>
              </a:solidFill>
            </a:endParaRPr>
          </a:p>
        </p:txBody>
      </p:sp>
      <p:sp>
        <p:nvSpPr>
          <p:cNvPr id="39" name="Rectangle 38">
            <a:extLst>
              <a:ext uri="{FF2B5EF4-FFF2-40B4-BE49-F238E27FC236}">
                <a16:creationId xmlns:a16="http://schemas.microsoft.com/office/drawing/2014/main" id="{4FA25D20-9793-49F6-868B-FE514FCD2081}"/>
              </a:ext>
            </a:extLst>
          </p:cNvPr>
          <p:cNvSpPr/>
          <p:nvPr/>
        </p:nvSpPr>
        <p:spPr>
          <a:xfrm>
            <a:off x="6172637" y="2755121"/>
            <a:ext cx="2929001" cy="458019"/>
          </a:xfrm>
          <a:prstGeom prst="rect">
            <a:avLst/>
          </a:prstGeom>
          <a:solidFill>
            <a:srgbClr val="2881BE"/>
          </a:solidFill>
          <a:ln>
            <a:solidFill>
              <a:srgbClr val="288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TextBox 39">
            <a:extLst>
              <a:ext uri="{FF2B5EF4-FFF2-40B4-BE49-F238E27FC236}">
                <a16:creationId xmlns:a16="http://schemas.microsoft.com/office/drawing/2014/main" id="{382B40C9-33A4-4C52-A712-200846DBCEDB}"/>
              </a:ext>
            </a:extLst>
          </p:cNvPr>
          <p:cNvSpPr txBox="1"/>
          <p:nvPr/>
        </p:nvSpPr>
        <p:spPr>
          <a:xfrm>
            <a:off x="1049111" y="2827522"/>
            <a:ext cx="1865238" cy="307777"/>
          </a:xfrm>
          <a:prstGeom prst="rect">
            <a:avLst/>
          </a:prstGeom>
          <a:noFill/>
        </p:spPr>
        <p:txBody>
          <a:bodyPr wrap="square" rtlCol="0">
            <a:spAutoFit/>
          </a:bodyPr>
          <a:lstStyle/>
          <a:p>
            <a:pPr algn="ctr"/>
            <a:r>
              <a:rPr lang="en-GB" sz="1400" dirty="0"/>
              <a:t>Guaranteed Speeds</a:t>
            </a:r>
          </a:p>
        </p:txBody>
      </p:sp>
      <p:sp>
        <p:nvSpPr>
          <p:cNvPr id="41" name="Rectangle 40">
            <a:extLst>
              <a:ext uri="{FF2B5EF4-FFF2-40B4-BE49-F238E27FC236}">
                <a16:creationId xmlns:a16="http://schemas.microsoft.com/office/drawing/2014/main" id="{784AE438-5043-4A0F-9A41-2949DC6751D4}"/>
              </a:ext>
            </a:extLst>
          </p:cNvPr>
          <p:cNvSpPr/>
          <p:nvPr/>
        </p:nvSpPr>
        <p:spPr>
          <a:xfrm>
            <a:off x="2994732" y="2752402"/>
            <a:ext cx="2929001" cy="4580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3" name="TextBox 42">
            <a:extLst>
              <a:ext uri="{FF2B5EF4-FFF2-40B4-BE49-F238E27FC236}">
                <a16:creationId xmlns:a16="http://schemas.microsoft.com/office/drawing/2014/main" id="{35A6E005-E20E-4E89-AE45-215396A65794}"/>
              </a:ext>
            </a:extLst>
          </p:cNvPr>
          <p:cNvSpPr txBox="1"/>
          <p:nvPr/>
        </p:nvSpPr>
        <p:spPr>
          <a:xfrm>
            <a:off x="2991612" y="2837149"/>
            <a:ext cx="2908011" cy="307777"/>
          </a:xfrm>
          <a:prstGeom prst="rect">
            <a:avLst/>
          </a:prstGeom>
          <a:noFill/>
        </p:spPr>
        <p:txBody>
          <a:bodyPr wrap="square" rtlCol="0">
            <a:spAutoFit/>
          </a:bodyPr>
          <a:lstStyle/>
          <a:p>
            <a:pPr algn="ctr"/>
            <a:r>
              <a:rPr lang="en-GB" sz="1400" dirty="0">
                <a:solidFill>
                  <a:schemeClr val="bg1"/>
                </a:solidFill>
              </a:rPr>
              <a:t>Yes</a:t>
            </a:r>
          </a:p>
        </p:txBody>
      </p:sp>
      <p:sp>
        <p:nvSpPr>
          <p:cNvPr id="44" name="TextBox 43">
            <a:extLst>
              <a:ext uri="{FF2B5EF4-FFF2-40B4-BE49-F238E27FC236}">
                <a16:creationId xmlns:a16="http://schemas.microsoft.com/office/drawing/2014/main" id="{6AD6E063-549F-4778-A292-0244A181B69D}"/>
              </a:ext>
            </a:extLst>
          </p:cNvPr>
          <p:cNvSpPr txBox="1"/>
          <p:nvPr/>
        </p:nvSpPr>
        <p:spPr>
          <a:xfrm>
            <a:off x="6131545" y="2832822"/>
            <a:ext cx="3008009" cy="307777"/>
          </a:xfrm>
          <a:prstGeom prst="rect">
            <a:avLst/>
          </a:prstGeom>
          <a:noFill/>
        </p:spPr>
        <p:txBody>
          <a:bodyPr wrap="square" rtlCol="0">
            <a:spAutoFit/>
          </a:bodyPr>
          <a:lstStyle/>
          <a:p>
            <a:pPr algn="ctr"/>
            <a:r>
              <a:rPr lang="en-GB" sz="1400" dirty="0">
                <a:solidFill>
                  <a:schemeClr val="bg1"/>
                </a:solidFill>
              </a:rPr>
              <a:t>Yes</a:t>
            </a:r>
          </a:p>
        </p:txBody>
      </p:sp>
      <p:sp>
        <p:nvSpPr>
          <p:cNvPr id="47" name="Rectangle 46">
            <a:extLst>
              <a:ext uri="{FF2B5EF4-FFF2-40B4-BE49-F238E27FC236}">
                <a16:creationId xmlns:a16="http://schemas.microsoft.com/office/drawing/2014/main" id="{C7D549E1-015A-498B-B86D-9431C9454A37}"/>
              </a:ext>
            </a:extLst>
          </p:cNvPr>
          <p:cNvSpPr/>
          <p:nvPr/>
        </p:nvSpPr>
        <p:spPr>
          <a:xfrm>
            <a:off x="6172637" y="3241738"/>
            <a:ext cx="2929001" cy="458019"/>
          </a:xfrm>
          <a:prstGeom prst="rect">
            <a:avLst/>
          </a:prstGeom>
          <a:solidFill>
            <a:srgbClr val="2881BE"/>
          </a:solidFill>
          <a:ln>
            <a:solidFill>
              <a:srgbClr val="288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TextBox 47">
            <a:extLst>
              <a:ext uri="{FF2B5EF4-FFF2-40B4-BE49-F238E27FC236}">
                <a16:creationId xmlns:a16="http://schemas.microsoft.com/office/drawing/2014/main" id="{BF001B58-11CC-42C3-81B4-0E1F6F24FD83}"/>
              </a:ext>
            </a:extLst>
          </p:cNvPr>
          <p:cNvSpPr txBox="1"/>
          <p:nvPr/>
        </p:nvSpPr>
        <p:spPr>
          <a:xfrm>
            <a:off x="1155247" y="3338443"/>
            <a:ext cx="1759102" cy="307777"/>
          </a:xfrm>
          <a:prstGeom prst="rect">
            <a:avLst/>
          </a:prstGeom>
          <a:noFill/>
        </p:spPr>
        <p:txBody>
          <a:bodyPr wrap="square" rtlCol="0">
            <a:spAutoFit/>
          </a:bodyPr>
          <a:lstStyle/>
          <a:p>
            <a:pPr algn="ctr"/>
            <a:r>
              <a:rPr lang="en-GB" sz="1400" dirty="0"/>
              <a:t>100% Uptime SLA</a:t>
            </a:r>
          </a:p>
        </p:txBody>
      </p:sp>
      <p:sp>
        <p:nvSpPr>
          <p:cNvPr id="49" name="Rectangle 48">
            <a:extLst>
              <a:ext uri="{FF2B5EF4-FFF2-40B4-BE49-F238E27FC236}">
                <a16:creationId xmlns:a16="http://schemas.microsoft.com/office/drawing/2014/main" id="{B7E99279-B951-471D-A325-94E74C99DBAF}"/>
              </a:ext>
            </a:extLst>
          </p:cNvPr>
          <p:cNvSpPr/>
          <p:nvPr/>
        </p:nvSpPr>
        <p:spPr>
          <a:xfrm>
            <a:off x="2994732" y="3239019"/>
            <a:ext cx="2929001" cy="4580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TextBox 50">
            <a:extLst>
              <a:ext uri="{FF2B5EF4-FFF2-40B4-BE49-F238E27FC236}">
                <a16:creationId xmlns:a16="http://schemas.microsoft.com/office/drawing/2014/main" id="{A2711122-4714-459F-843B-140B01614C6A}"/>
              </a:ext>
            </a:extLst>
          </p:cNvPr>
          <p:cNvSpPr txBox="1"/>
          <p:nvPr/>
        </p:nvSpPr>
        <p:spPr>
          <a:xfrm>
            <a:off x="2991612" y="3323766"/>
            <a:ext cx="2908011" cy="307777"/>
          </a:xfrm>
          <a:prstGeom prst="rect">
            <a:avLst/>
          </a:prstGeom>
          <a:noFill/>
        </p:spPr>
        <p:txBody>
          <a:bodyPr wrap="square" rtlCol="0">
            <a:spAutoFit/>
          </a:bodyPr>
          <a:lstStyle/>
          <a:p>
            <a:pPr algn="ctr"/>
            <a:r>
              <a:rPr lang="en-GB" sz="1400" dirty="0">
                <a:solidFill>
                  <a:schemeClr val="bg1"/>
                </a:solidFill>
              </a:rPr>
              <a:t>Yes</a:t>
            </a:r>
          </a:p>
        </p:txBody>
      </p:sp>
      <p:sp>
        <p:nvSpPr>
          <p:cNvPr id="52" name="TextBox 51">
            <a:extLst>
              <a:ext uri="{FF2B5EF4-FFF2-40B4-BE49-F238E27FC236}">
                <a16:creationId xmlns:a16="http://schemas.microsoft.com/office/drawing/2014/main" id="{F75E6FED-C888-4E5B-A9B0-3A9B43676F1F}"/>
              </a:ext>
            </a:extLst>
          </p:cNvPr>
          <p:cNvSpPr txBox="1"/>
          <p:nvPr/>
        </p:nvSpPr>
        <p:spPr>
          <a:xfrm>
            <a:off x="6131545" y="3319439"/>
            <a:ext cx="3008009" cy="307777"/>
          </a:xfrm>
          <a:prstGeom prst="rect">
            <a:avLst/>
          </a:prstGeom>
          <a:noFill/>
        </p:spPr>
        <p:txBody>
          <a:bodyPr wrap="square" rtlCol="0">
            <a:spAutoFit/>
          </a:bodyPr>
          <a:lstStyle/>
          <a:p>
            <a:pPr algn="ctr"/>
            <a:r>
              <a:rPr lang="en-GB" sz="1400" dirty="0">
                <a:solidFill>
                  <a:schemeClr val="bg1"/>
                </a:solidFill>
              </a:rPr>
              <a:t>Yes</a:t>
            </a:r>
          </a:p>
        </p:txBody>
      </p:sp>
      <p:sp>
        <p:nvSpPr>
          <p:cNvPr id="53" name="Rectangle 52">
            <a:extLst>
              <a:ext uri="{FF2B5EF4-FFF2-40B4-BE49-F238E27FC236}">
                <a16:creationId xmlns:a16="http://schemas.microsoft.com/office/drawing/2014/main" id="{DAD61C18-8952-4E04-9C23-565F9A8C1D81}"/>
              </a:ext>
            </a:extLst>
          </p:cNvPr>
          <p:cNvSpPr/>
          <p:nvPr/>
        </p:nvSpPr>
        <p:spPr>
          <a:xfrm>
            <a:off x="6172637" y="3731892"/>
            <a:ext cx="2929001" cy="458019"/>
          </a:xfrm>
          <a:prstGeom prst="rect">
            <a:avLst/>
          </a:prstGeom>
          <a:solidFill>
            <a:srgbClr val="2881BE"/>
          </a:solidFill>
          <a:ln>
            <a:solidFill>
              <a:srgbClr val="288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4" name="TextBox 53">
            <a:extLst>
              <a:ext uri="{FF2B5EF4-FFF2-40B4-BE49-F238E27FC236}">
                <a16:creationId xmlns:a16="http://schemas.microsoft.com/office/drawing/2014/main" id="{864D9AE4-01D0-4AE2-9A00-96777896A90B}"/>
              </a:ext>
            </a:extLst>
          </p:cNvPr>
          <p:cNvSpPr txBox="1"/>
          <p:nvPr/>
        </p:nvSpPr>
        <p:spPr>
          <a:xfrm>
            <a:off x="1294135" y="3829817"/>
            <a:ext cx="1612050" cy="307777"/>
          </a:xfrm>
          <a:prstGeom prst="rect">
            <a:avLst/>
          </a:prstGeom>
          <a:noFill/>
        </p:spPr>
        <p:txBody>
          <a:bodyPr wrap="square" rtlCol="0">
            <a:spAutoFit/>
          </a:bodyPr>
          <a:lstStyle/>
          <a:p>
            <a:pPr algn="ctr"/>
            <a:r>
              <a:rPr lang="en-GB" sz="1400" dirty="0"/>
              <a:t>Fully Managed</a:t>
            </a:r>
          </a:p>
        </p:txBody>
      </p:sp>
      <p:sp>
        <p:nvSpPr>
          <p:cNvPr id="55" name="Rectangle 54">
            <a:extLst>
              <a:ext uri="{FF2B5EF4-FFF2-40B4-BE49-F238E27FC236}">
                <a16:creationId xmlns:a16="http://schemas.microsoft.com/office/drawing/2014/main" id="{DFBA948D-784F-4E3D-85F5-8A64A09D939C}"/>
              </a:ext>
            </a:extLst>
          </p:cNvPr>
          <p:cNvSpPr/>
          <p:nvPr/>
        </p:nvSpPr>
        <p:spPr>
          <a:xfrm>
            <a:off x="2994732" y="3729173"/>
            <a:ext cx="2929001" cy="4580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6" name="TextBox 55">
            <a:extLst>
              <a:ext uri="{FF2B5EF4-FFF2-40B4-BE49-F238E27FC236}">
                <a16:creationId xmlns:a16="http://schemas.microsoft.com/office/drawing/2014/main" id="{8590C8BB-1155-45F8-8FDA-E83BC7F583AA}"/>
              </a:ext>
            </a:extLst>
          </p:cNvPr>
          <p:cNvSpPr txBox="1"/>
          <p:nvPr/>
        </p:nvSpPr>
        <p:spPr>
          <a:xfrm>
            <a:off x="2991612" y="3813920"/>
            <a:ext cx="2908011" cy="307777"/>
          </a:xfrm>
          <a:prstGeom prst="rect">
            <a:avLst/>
          </a:prstGeom>
          <a:noFill/>
        </p:spPr>
        <p:txBody>
          <a:bodyPr wrap="square" rtlCol="0">
            <a:spAutoFit/>
          </a:bodyPr>
          <a:lstStyle/>
          <a:p>
            <a:pPr algn="ctr"/>
            <a:r>
              <a:rPr lang="en-GB" sz="1400" dirty="0">
                <a:solidFill>
                  <a:schemeClr val="bg1"/>
                </a:solidFill>
              </a:rPr>
              <a:t>Yes</a:t>
            </a:r>
          </a:p>
        </p:txBody>
      </p:sp>
      <p:sp>
        <p:nvSpPr>
          <p:cNvPr id="57" name="TextBox 56">
            <a:extLst>
              <a:ext uri="{FF2B5EF4-FFF2-40B4-BE49-F238E27FC236}">
                <a16:creationId xmlns:a16="http://schemas.microsoft.com/office/drawing/2014/main" id="{0B559AA8-6C94-44C9-A2BA-0F82C4FAACC5}"/>
              </a:ext>
            </a:extLst>
          </p:cNvPr>
          <p:cNvSpPr txBox="1"/>
          <p:nvPr/>
        </p:nvSpPr>
        <p:spPr>
          <a:xfrm>
            <a:off x="6131545" y="3809593"/>
            <a:ext cx="3008009" cy="307777"/>
          </a:xfrm>
          <a:prstGeom prst="rect">
            <a:avLst/>
          </a:prstGeom>
          <a:noFill/>
        </p:spPr>
        <p:txBody>
          <a:bodyPr wrap="square" rtlCol="0">
            <a:spAutoFit/>
          </a:bodyPr>
          <a:lstStyle/>
          <a:p>
            <a:pPr algn="ctr"/>
            <a:r>
              <a:rPr lang="en-GB" sz="1400" dirty="0">
                <a:solidFill>
                  <a:schemeClr val="bg1"/>
                </a:solidFill>
              </a:rPr>
              <a:t>Yes</a:t>
            </a:r>
          </a:p>
        </p:txBody>
      </p:sp>
      <p:sp>
        <p:nvSpPr>
          <p:cNvPr id="58" name="Rectangle 57">
            <a:extLst>
              <a:ext uri="{FF2B5EF4-FFF2-40B4-BE49-F238E27FC236}">
                <a16:creationId xmlns:a16="http://schemas.microsoft.com/office/drawing/2014/main" id="{835DF642-1CCB-4844-B2B1-513E6FF83127}"/>
              </a:ext>
            </a:extLst>
          </p:cNvPr>
          <p:cNvSpPr/>
          <p:nvPr/>
        </p:nvSpPr>
        <p:spPr>
          <a:xfrm>
            <a:off x="6176719" y="4222569"/>
            <a:ext cx="2929001" cy="458019"/>
          </a:xfrm>
          <a:prstGeom prst="rect">
            <a:avLst/>
          </a:prstGeom>
          <a:solidFill>
            <a:srgbClr val="2881BE"/>
          </a:solidFill>
          <a:ln>
            <a:solidFill>
              <a:srgbClr val="288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9" name="TextBox 58">
            <a:extLst>
              <a:ext uri="{FF2B5EF4-FFF2-40B4-BE49-F238E27FC236}">
                <a16:creationId xmlns:a16="http://schemas.microsoft.com/office/drawing/2014/main" id="{D2D9996F-F648-4E3D-B8FD-281896A0D4F5}"/>
              </a:ext>
            </a:extLst>
          </p:cNvPr>
          <p:cNvSpPr txBox="1"/>
          <p:nvPr/>
        </p:nvSpPr>
        <p:spPr>
          <a:xfrm>
            <a:off x="991961" y="4300270"/>
            <a:ext cx="1979538" cy="307777"/>
          </a:xfrm>
          <a:prstGeom prst="rect">
            <a:avLst/>
          </a:prstGeom>
          <a:noFill/>
        </p:spPr>
        <p:txBody>
          <a:bodyPr wrap="square" rtlCol="0">
            <a:spAutoFit/>
          </a:bodyPr>
          <a:lstStyle/>
          <a:p>
            <a:pPr algn="ctr"/>
            <a:r>
              <a:rPr lang="en-GB" sz="1400" dirty="0"/>
              <a:t>24/7 365 UK Support</a:t>
            </a:r>
          </a:p>
        </p:txBody>
      </p:sp>
      <p:sp>
        <p:nvSpPr>
          <p:cNvPr id="64" name="Rectangle 63">
            <a:extLst>
              <a:ext uri="{FF2B5EF4-FFF2-40B4-BE49-F238E27FC236}">
                <a16:creationId xmlns:a16="http://schemas.microsoft.com/office/drawing/2014/main" id="{F5CD928B-FE49-4C5B-914C-A2B60E8A9E48}"/>
              </a:ext>
            </a:extLst>
          </p:cNvPr>
          <p:cNvSpPr/>
          <p:nvPr/>
        </p:nvSpPr>
        <p:spPr>
          <a:xfrm>
            <a:off x="2998814" y="4219850"/>
            <a:ext cx="2929001" cy="4580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5" name="TextBox 64">
            <a:extLst>
              <a:ext uri="{FF2B5EF4-FFF2-40B4-BE49-F238E27FC236}">
                <a16:creationId xmlns:a16="http://schemas.microsoft.com/office/drawing/2014/main" id="{41918FEB-5B13-4F92-B0A9-849454B03C9F}"/>
              </a:ext>
            </a:extLst>
          </p:cNvPr>
          <p:cNvSpPr txBox="1"/>
          <p:nvPr/>
        </p:nvSpPr>
        <p:spPr>
          <a:xfrm>
            <a:off x="2995694" y="4304597"/>
            <a:ext cx="2908011" cy="307777"/>
          </a:xfrm>
          <a:prstGeom prst="rect">
            <a:avLst/>
          </a:prstGeom>
          <a:noFill/>
        </p:spPr>
        <p:txBody>
          <a:bodyPr wrap="square" rtlCol="0">
            <a:spAutoFit/>
          </a:bodyPr>
          <a:lstStyle/>
          <a:p>
            <a:pPr algn="ctr"/>
            <a:r>
              <a:rPr lang="en-GB" sz="1400" dirty="0">
                <a:solidFill>
                  <a:schemeClr val="bg1"/>
                </a:solidFill>
              </a:rPr>
              <a:t>Yes</a:t>
            </a:r>
          </a:p>
        </p:txBody>
      </p:sp>
      <p:sp>
        <p:nvSpPr>
          <p:cNvPr id="70" name="TextBox 69">
            <a:extLst>
              <a:ext uri="{FF2B5EF4-FFF2-40B4-BE49-F238E27FC236}">
                <a16:creationId xmlns:a16="http://schemas.microsoft.com/office/drawing/2014/main" id="{62D7C5C2-A585-4300-B2A2-15B1969FDFA5}"/>
              </a:ext>
            </a:extLst>
          </p:cNvPr>
          <p:cNvSpPr txBox="1"/>
          <p:nvPr/>
        </p:nvSpPr>
        <p:spPr>
          <a:xfrm>
            <a:off x="6135627" y="4300270"/>
            <a:ext cx="3008009" cy="307777"/>
          </a:xfrm>
          <a:prstGeom prst="rect">
            <a:avLst/>
          </a:prstGeom>
          <a:noFill/>
        </p:spPr>
        <p:txBody>
          <a:bodyPr wrap="square" rtlCol="0">
            <a:spAutoFit/>
          </a:bodyPr>
          <a:lstStyle/>
          <a:p>
            <a:pPr algn="ctr"/>
            <a:r>
              <a:rPr lang="en-GB" sz="1400" dirty="0">
                <a:solidFill>
                  <a:schemeClr val="bg1"/>
                </a:solidFill>
              </a:rPr>
              <a:t>Yes</a:t>
            </a:r>
          </a:p>
        </p:txBody>
      </p:sp>
      <p:sp>
        <p:nvSpPr>
          <p:cNvPr id="71" name="Rectangle 70">
            <a:extLst>
              <a:ext uri="{FF2B5EF4-FFF2-40B4-BE49-F238E27FC236}">
                <a16:creationId xmlns:a16="http://schemas.microsoft.com/office/drawing/2014/main" id="{2B309BA2-7956-416F-8470-35D0718699E2}"/>
              </a:ext>
            </a:extLst>
          </p:cNvPr>
          <p:cNvSpPr/>
          <p:nvPr/>
        </p:nvSpPr>
        <p:spPr>
          <a:xfrm>
            <a:off x="6180801" y="4712715"/>
            <a:ext cx="2929001" cy="458019"/>
          </a:xfrm>
          <a:prstGeom prst="rect">
            <a:avLst/>
          </a:prstGeom>
          <a:solidFill>
            <a:srgbClr val="2881BE"/>
          </a:solidFill>
          <a:ln>
            <a:solidFill>
              <a:srgbClr val="288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6" name="TextBox 75">
            <a:extLst>
              <a:ext uri="{FF2B5EF4-FFF2-40B4-BE49-F238E27FC236}">
                <a16:creationId xmlns:a16="http://schemas.microsoft.com/office/drawing/2014/main" id="{96933CB9-DDA1-46C2-8887-76E9113A3155}"/>
              </a:ext>
            </a:extLst>
          </p:cNvPr>
          <p:cNvSpPr txBox="1"/>
          <p:nvPr/>
        </p:nvSpPr>
        <p:spPr>
          <a:xfrm>
            <a:off x="991961" y="5288489"/>
            <a:ext cx="1979538" cy="307777"/>
          </a:xfrm>
          <a:prstGeom prst="rect">
            <a:avLst/>
          </a:prstGeom>
          <a:noFill/>
        </p:spPr>
        <p:txBody>
          <a:bodyPr wrap="square" rtlCol="0">
            <a:spAutoFit/>
          </a:bodyPr>
          <a:lstStyle/>
          <a:p>
            <a:pPr algn="ctr"/>
            <a:r>
              <a:rPr lang="en-GB" sz="1400" dirty="0"/>
              <a:t>RRP</a:t>
            </a:r>
          </a:p>
        </p:txBody>
      </p:sp>
      <p:sp>
        <p:nvSpPr>
          <p:cNvPr id="77" name="Rectangle 76">
            <a:extLst>
              <a:ext uri="{FF2B5EF4-FFF2-40B4-BE49-F238E27FC236}">
                <a16:creationId xmlns:a16="http://schemas.microsoft.com/office/drawing/2014/main" id="{94922A72-B558-4468-9451-DDC793FC308A}"/>
              </a:ext>
            </a:extLst>
          </p:cNvPr>
          <p:cNvSpPr/>
          <p:nvPr/>
        </p:nvSpPr>
        <p:spPr>
          <a:xfrm>
            <a:off x="3002896" y="4709996"/>
            <a:ext cx="2929001" cy="4580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2" name="TextBox 81">
            <a:extLst>
              <a:ext uri="{FF2B5EF4-FFF2-40B4-BE49-F238E27FC236}">
                <a16:creationId xmlns:a16="http://schemas.microsoft.com/office/drawing/2014/main" id="{BA7BC789-C59D-494C-ADB7-F18642660E2F}"/>
              </a:ext>
            </a:extLst>
          </p:cNvPr>
          <p:cNvSpPr txBox="1"/>
          <p:nvPr/>
        </p:nvSpPr>
        <p:spPr>
          <a:xfrm>
            <a:off x="2999776" y="4794743"/>
            <a:ext cx="2908011" cy="307777"/>
          </a:xfrm>
          <a:prstGeom prst="rect">
            <a:avLst/>
          </a:prstGeom>
          <a:noFill/>
        </p:spPr>
        <p:txBody>
          <a:bodyPr wrap="square" rtlCol="0">
            <a:spAutoFit/>
          </a:bodyPr>
          <a:lstStyle/>
          <a:p>
            <a:pPr algn="ctr"/>
            <a:r>
              <a:rPr lang="en-GB" sz="1400" dirty="0">
                <a:solidFill>
                  <a:schemeClr val="bg1"/>
                </a:solidFill>
              </a:rPr>
              <a:t>20 days</a:t>
            </a:r>
          </a:p>
        </p:txBody>
      </p:sp>
      <p:sp>
        <p:nvSpPr>
          <p:cNvPr id="83" name="TextBox 82">
            <a:extLst>
              <a:ext uri="{FF2B5EF4-FFF2-40B4-BE49-F238E27FC236}">
                <a16:creationId xmlns:a16="http://schemas.microsoft.com/office/drawing/2014/main" id="{2D61620A-6766-4F78-8599-F096764ADCDF}"/>
              </a:ext>
            </a:extLst>
          </p:cNvPr>
          <p:cNvSpPr txBox="1"/>
          <p:nvPr/>
        </p:nvSpPr>
        <p:spPr>
          <a:xfrm>
            <a:off x="6139709" y="4790416"/>
            <a:ext cx="3008009" cy="307777"/>
          </a:xfrm>
          <a:prstGeom prst="rect">
            <a:avLst/>
          </a:prstGeom>
          <a:noFill/>
        </p:spPr>
        <p:txBody>
          <a:bodyPr wrap="square" rtlCol="0">
            <a:spAutoFit/>
          </a:bodyPr>
          <a:lstStyle/>
          <a:p>
            <a:pPr algn="ctr"/>
            <a:r>
              <a:rPr lang="en-GB" sz="1400" dirty="0">
                <a:solidFill>
                  <a:schemeClr val="bg1"/>
                </a:solidFill>
              </a:rPr>
              <a:t>45-60 days</a:t>
            </a:r>
          </a:p>
        </p:txBody>
      </p:sp>
      <p:sp>
        <p:nvSpPr>
          <p:cNvPr id="88" name="Rectangle 87">
            <a:extLst>
              <a:ext uri="{FF2B5EF4-FFF2-40B4-BE49-F238E27FC236}">
                <a16:creationId xmlns:a16="http://schemas.microsoft.com/office/drawing/2014/main" id="{14C07510-FBDF-4064-A4EC-547779174F67}"/>
              </a:ext>
            </a:extLst>
          </p:cNvPr>
          <p:cNvSpPr/>
          <p:nvPr/>
        </p:nvSpPr>
        <p:spPr>
          <a:xfrm>
            <a:off x="6176719" y="5208277"/>
            <a:ext cx="2929001" cy="458019"/>
          </a:xfrm>
          <a:prstGeom prst="rect">
            <a:avLst/>
          </a:prstGeom>
          <a:solidFill>
            <a:srgbClr val="2881BE"/>
          </a:solidFill>
          <a:ln>
            <a:solidFill>
              <a:srgbClr val="288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Rectangle 88">
            <a:extLst>
              <a:ext uri="{FF2B5EF4-FFF2-40B4-BE49-F238E27FC236}">
                <a16:creationId xmlns:a16="http://schemas.microsoft.com/office/drawing/2014/main" id="{7A23DFA5-2A07-4FE3-807C-18F1AADE107E}"/>
              </a:ext>
            </a:extLst>
          </p:cNvPr>
          <p:cNvSpPr/>
          <p:nvPr/>
        </p:nvSpPr>
        <p:spPr>
          <a:xfrm>
            <a:off x="2998814" y="5205558"/>
            <a:ext cx="2929001" cy="45801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0" name="TextBox 89">
            <a:extLst>
              <a:ext uri="{FF2B5EF4-FFF2-40B4-BE49-F238E27FC236}">
                <a16:creationId xmlns:a16="http://schemas.microsoft.com/office/drawing/2014/main" id="{EF64B3DF-1D23-45B7-98DC-92DDCB1F38C1}"/>
              </a:ext>
            </a:extLst>
          </p:cNvPr>
          <p:cNvSpPr txBox="1"/>
          <p:nvPr/>
        </p:nvSpPr>
        <p:spPr>
          <a:xfrm>
            <a:off x="2995694" y="5290305"/>
            <a:ext cx="2908011" cy="307777"/>
          </a:xfrm>
          <a:prstGeom prst="rect">
            <a:avLst/>
          </a:prstGeom>
          <a:noFill/>
        </p:spPr>
        <p:txBody>
          <a:bodyPr wrap="square" rtlCol="0">
            <a:spAutoFit/>
          </a:bodyPr>
          <a:lstStyle/>
          <a:p>
            <a:pPr algn="ctr"/>
            <a:r>
              <a:rPr lang="en-GB" sz="1400" dirty="0">
                <a:solidFill>
                  <a:schemeClr val="bg1"/>
                </a:solidFill>
              </a:rPr>
              <a:t>£149/m</a:t>
            </a:r>
          </a:p>
        </p:txBody>
      </p:sp>
      <p:sp>
        <p:nvSpPr>
          <p:cNvPr id="91" name="TextBox 90">
            <a:extLst>
              <a:ext uri="{FF2B5EF4-FFF2-40B4-BE49-F238E27FC236}">
                <a16:creationId xmlns:a16="http://schemas.microsoft.com/office/drawing/2014/main" id="{F79D2677-55A7-4E8F-8168-D8C94434147F}"/>
              </a:ext>
            </a:extLst>
          </p:cNvPr>
          <p:cNvSpPr txBox="1"/>
          <p:nvPr/>
        </p:nvSpPr>
        <p:spPr>
          <a:xfrm>
            <a:off x="6135627" y="5285978"/>
            <a:ext cx="3008009" cy="307777"/>
          </a:xfrm>
          <a:prstGeom prst="rect">
            <a:avLst/>
          </a:prstGeom>
          <a:noFill/>
        </p:spPr>
        <p:txBody>
          <a:bodyPr wrap="square" rtlCol="0">
            <a:spAutoFit/>
          </a:bodyPr>
          <a:lstStyle/>
          <a:p>
            <a:pPr algn="ctr"/>
            <a:r>
              <a:rPr lang="en-GB" sz="1400" dirty="0">
                <a:solidFill>
                  <a:schemeClr val="bg1"/>
                </a:solidFill>
              </a:rPr>
              <a:t>£230/m</a:t>
            </a:r>
          </a:p>
        </p:txBody>
      </p:sp>
      <p:sp>
        <p:nvSpPr>
          <p:cNvPr id="92" name="TextBox 91">
            <a:extLst>
              <a:ext uri="{FF2B5EF4-FFF2-40B4-BE49-F238E27FC236}">
                <a16:creationId xmlns:a16="http://schemas.microsoft.com/office/drawing/2014/main" id="{E557074B-DB61-47F0-94C3-A003DA079D3C}"/>
              </a:ext>
            </a:extLst>
          </p:cNvPr>
          <p:cNvSpPr txBox="1"/>
          <p:nvPr/>
        </p:nvSpPr>
        <p:spPr>
          <a:xfrm>
            <a:off x="1032290" y="4797065"/>
            <a:ext cx="1979538" cy="307777"/>
          </a:xfrm>
          <a:prstGeom prst="rect">
            <a:avLst/>
          </a:prstGeom>
          <a:noFill/>
        </p:spPr>
        <p:txBody>
          <a:bodyPr wrap="square" rtlCol="0">
            <a:spAutoFit/>
          </a:bodyPr>
          <a:lstStyle/>
          <a:p>
            <a:pPr algn="ctr"/>
            <a:r>
              <a:rPr lang="en-GB" sz="1400" dirty="0"/>
              <a:t>Installation</a:t>
            </a:r>
          </a:p>
        </p:txBody>
      </p:sp>
    </p:spTree>
    <p:extLst>
      <p:ext uri="{BB962C8B-B14F-4D97-AF65-F5344CB8AC3E}">
        <p14:creationId xmlns:p14="http://schemas.microsoft.com/office/powerpoint/2010/main" val="126371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
                                  </p:stCondLst>
                                  <p:childTnLst>
                                    <p:set>
                                      <p:cBhvr>
                                        <p:cTn id="6" dur="1" fill="hold">
                                          <p:stCondLst>
                                            <p:cond delay="0"/>
                                          </p:stCondLst>
                                        </p:cTn>
                                        <p:tgtEl>
                                          <p:spTgt spid="37">
                                            <p:txEl>
                                              <p:pRg st="0" end="0"/>
                                            </p:txEl>
                                          </p:spTgt>
                                        </p:tgtEl>
                                        <p:attrNameLst>
                                          <p:attrName>style.visibility</p:attrName>
                                        </p:attrNameLst>
                                      </p:cBhvr>
                                      <p:to>
                                        <p:strVal val="visible"/>
                                      </p:to>
                                    </p:set>
                                    <p:anim calcmode="lin" valueType="num">
                                      <p:cBhvr additive="base">
                                        <p:cTn id="7"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D8195106-CCB4-4690-B3F1-CF07390D968E}"/>
              </a:ext>
            </a:extLst>
          </p:cNvPr>
          <p:cNvSpPr/>
          <p:nvPr/>
        </p:nvSpPr>
        <p:spPr>
          <a:xfrm>
            <a:off x="4797917" y="4797977"/>
            <a:ext cx="2929001" cy="639021"/>
          </a:xfrm>
          <a:prstGeom prst="rect">
            <a:avLst/>
          </a:prstGeom>
          <a:solidFill>
            <a:srgbClr val="195176"/>
          </a:solidFill>
          <a:ln>
            <a:solidFill>
              <a:srgbClr val="195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54EB4298-4C83-46F7-8171-80FBF1EB06CC}"/>
              </a:ext>
            </a:extLst>
          </p:cNvPr>
          <p:cNvSpPr/>
          <p:nvPr/>
        </p:nvSpPr>
        <p:spPr>
          <a:xfrm>
            <a:off x="4801037" y="5471706"/>
            <a:ext cx="2929001" cy="605770"/>
          </a:xfrm>
          <a:prstGeom prst="rect">
            <a:avLst/>
          </a:prstGeom>
          <a:solidFill>
            <a:srgbClr val="2881BE"/>
          </a:solidFill>
          <a:ln>
            <a:solidFill>
              <a:srgbClr val="2881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E400569E-9DAF-41C6-9574-3C11B849F922}"/>
              </a:ext>
            </a:extLst>
          </p:cNvPr>
          <p:cNvSpPr/>
          <p:nvPr/>
        </p:nvSpPr>
        <p:spPr>
          <a:xfrm>
            <a:off x="7972702" y="4801965"/>
            <a:ext cx="2929001" cy="639021"/>
          </a:xfrm>
          <a:prstGeom prst="rect">
            <a:avLst/>
          </a:prstGeom>
          <a:solidFill>
            <a:srgbClr val="209B8D"/>
          </a:solidFill>
          <a:ln>
            <a:solidFill>
              <a:srgbClr val="209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15E7A84F-79A5-44B4-8968-AD36C366BA3D}"/>
              </a:ext>
            </a:extLst>
          </p:cNvPr>
          <p:cNvSpPr/>
          <p:nvPr/>
        </p:nvSpPr>
        <p:spPr>
          <a:xfrm>
            <a:off x="7975822" y="5475694"/>
            <a:ext cx="2929001" cy="605770"/>
          </a:xfrm>
          <a:prstGeom prst="rect">
            <a:avLst/>
          </a:prstGeom>
          <a:solidFill>
            <a:srgbClr val="3AD6C3"/>
          </a:solidFill>
          <a:ln>
            <a:solidFill>
              <a:srgbClr val="3AD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C681D1A1-A155-48F0-95AC-7696A906FF81}"/>
              </a:ext>
            </a:extLst>
          </p:cNvPr>
          <p:cNvSpPr txBox="1"/>
          <p:nvPr/>
        </p:nvSpPr>
        <p:spPr>
          <a:xfrm>
            <a:off x="438145" y="4886241"/>
            <a:ext cx="1184987" cy="338554"/>
          </a:xfrm>
          <a:prstGeom prst="rect">
            <a:avLst/>
          </a:prstGeom>
          <a:noFill/>
        </p:spPr>
        <p:txBody>
          <a:bodyPr wrap="square" rtlCol="0">
            <a:spAutoFit/>
          </a:bodyPr>
          <a:lstStyle/>
          <a:p>
            <a:r>
              <a:rPr lang="en-GB" sz="1600" dirty="0"/>
              <a:t>Managed</a:t>
            </a:r>
          </a:p>
        </p:txBody>
      </p:sp>
      <p:sp>
        <p:nvSpPr>
          <p:cNvPr id="69" name="TextBox 68">
            <a:extLst>
              <a:ext uri="{FF2B5EF4-FFF2-40B4-BE49-F238E27FC236}">
                <a16:creationId xmlns:a16="http://schemas.microsoft.com/office/drawing/2014/main" id="{B9C18E44-EACF-4A7E-B6A4-9BF9EF14BF28}"/>
              </a:ext>
            </a:extLst>
          </p:cNvPr>
          <p:cNvSpPr txBox="1"/>
          <p:nvPr/>
        </p:nvSpPr>
        <p:spPr>
          <a:xfrm>
            <a:off x="382159" y="5511762"/>
            <a:ext cx="1184987" cy="338554"/>
          </a:xfrm>
          <a:prstGeom prst="rect">
            <a:avLst/>
          </a:prstGeom>
          <a:noFill/>
        </p:spPr>
        <p:txBody>
          <a:bodyPr wrap="square" rtlCol="0">
            <a:spAutoFit/>
          </a:bodyPr>
          <a:lstStyle/>
          <a:p>
            <a:r>
              <a:rPr lang="en-GB" sz="1600" dirty="0"/>
              <a:t>Wires only</a:t>
            </a:r>
          </a:p>
        </p:txBody>
      </p:sp>
      <p:sp>
        <p:nvSpPr>
          <p:cNvPr id="72" name="TextBox 71">
            <a:extLst>
              <a:ext uri="{FF2B5EF4-FFF2-40B4-BE49-F238E27FC236}">
                <a16:creationId xmlns:a16="http://schemas.microsoft.com/office/drawing/2014/main" id="{549BB4DF-35C9-4CC9-9057-D443769C4127}"/>
              </a:ext>
            </a:extLst>
          </p:cNvPr>
          <p:cNvSpPr txBox="1"/>
          <p:nvPr/>
        </p:nvSpPr>
        <p:spPr>
          <a:xfrm>
            <a:off x="4782382" y="4808957"/>
            <a:ext cx="2908011" cy="553998"/>
          </a:xfrm>
          <a:prstGeom prst="rect">
            <a:avLst/>
          </a:prstGeom>
          <a:noFill/>
        </p:spPr>
        <p:txBody>
          <a:bodyPr wrap="square" rtlCol="0">
            <a:spAutoFit/>
          </a:bodyPr>
          <a:lstStyle/>
          <a:p>
            <a:pPr algn="ctr"/>
            <a:r>
              <a:rPr lang="en-GB" sz="2000" dirty="0">
                <a:solidFill>
                  <a:schemeClr val="bg1"/>
                </a:solidFill>
              </a:rPr>
              <a:t>£100</a:t>
            </a:r>
          </a:p>
          <a:p>
            <a:pPr algn="ctr"/>
            <a:r>
              <a:rPr lang="en-GB" sz="1000" dirty="0">
                <a:solidFill>
                  <a:schemeClr val="bg1"/>
                </a:solidFill>
              </a:rPr>
              <a:t>RRP £130</a:t>
            </a:r>
          </a:p>
        </p:txBody>
      </p:sp>
      <p:sp>
        <p:nvSpPr>
          <p:cNvPr id="73" name="TextBox 72">
            <a:extLst>
              <a:ext uri="{FF2B5EF4-FFF2-40B4-BE49-F238E27FC236}">
                <a16:creationId xmlns:a16="http://schemas.microsoft.com/office/drawing/2014/main" id="{C763EFE4-0954-413C-AAD4-0792F60A6F83}"/>
              </a:ext>
            </a:extLst>
          </p:cNvPr>
          <p:cNvSpPr txBox="1"/>
          <p:nvPr/>
        </p:nvSpPr>
        <p:spPr>
          <a:xfrm>
            <a:off x="4770735" y="5483953"/>
            <a:ext cx="2908011" cy="553998"/>
          </a:xfrm>
          <a:prstGeom prst="rect">
            <a:avLst/>
          </a:prstGeom>
          <a:noFill/>
          <a:ln>
            <a:solidFill>
              <a:srgbClr val="2881BE"/>
            </a:solidFill>
          </a:ln>
        </p:spPr>
        <p:txBody>
          <a:bodyPr wrap="square" rtlCol="0">
            <a:spAutoFit/>
          </a:bodyPr>
          <a:lstStyle/>
          <a:p>
            <a:pPr algn="ctr"/>
            <a:r>
              <a:rPr lang="en-GB" sz="2000" dirty="0">
                <a:solidFill>
                  <a:schemeClr val="bg1"/>
                </a:solidFill>
              </a:rPr>
              <a:t>£85</a:t>
            </a:r>
          </a:p>
          <a:p>
            <a:pPr algn="ctr"/>
            <a:r>
              <a:rPr lang="en-GB" sz="1000" dirty="0">
                <a:solidFill>
                  <a:schemeClr val="bg1"/>
                </a:solidFill>
              </a:rPr>
              <a:t>RRP £110</a:t>
            </a:r>
          </a:p>
        </p:txBody>
      </p:sp>
      <p:sp>
        <p:nvSpPr>
          <p:cNvPr id="74" name="TextBox 73">
            <a:extLst>
              <a:ext uri="{FF2B5EF4-FFF2-40B4-BE49-F238E27FC236}">
                <a16:creationId xmlns:a16="http://schemas.microsoft.com/office/drawing/2014/main" id="{0F7FAEE3-7F91-42DB-A1A4-0546B5481D47}"/>
              </a:ext>
            </a:extLst>
          </p:cNvPr>
          <p:cNvSpPr txBox="1"/>
          <p:nvPr/>
        </p:nvSpPr>
        <p:spPr>
          <a:xfrm>
            <a:off x="7993692" y="4830186"/>
            <a:ext cx="2908011" cy="553998"/>
          </a:xfrm>
          <a:prstGeom prst="rect">
            <a:avLst/>
          </a:prstGeom>
          <a:noFill/>
        </p:spPr>
        <p:txBody>
          <a:bodyPr wrap="square" rtlCol="0">
            <a:spAutoFit/>
          </a:bodyPr>
          <a:lstStyle/>
          <a:p>
            <a:pPr algn="ctr"/>
            <a:r>
              <a:rPr lang="en-GB" sz="2000" dirty="0">
                <a:solidFill>
                  <a:schemeClr val="bg1"/>
                </a:solidFill>
              </a:rPr>
              <a:t>£110</a:t>
            </a:r>
          </a:p>
          <a:p>
            <a:pPr algn="ctr"/>
            <a:r>
              <a:rPr lang="en-GB" sz="1000" dirty="0">
                <a:solidFill>
                  <a:schemeClr val="bg1"/>
                </a:solidFill>
              </a:rPr>
              <a:t>RRP £140</a:t>
            </a:r>
          </a:p>
        </p:txBody>
      </p:sp>
      <p:sp>
        <p:nvSpPr>
          <p:cNvPr id="75" name="TextBox 74">
            <a:extLst>
              <a:ext uri="{FF2B5EF4-FFF2-40B4-BE49-F238E27FC236}">
                <a16:creationId xmlns:a16="http://schemas.microsoft.com/office/drawing/2014/main" id="{A007E290-E1BF-48C8-BC0E-3851C1FAC9FB}"/>
              </a:ext>
            </a:extLst>
          </p:cNvPr>
          <p:cNvSpPr txBox="1"/>
          <p:nvPr/>
        </p:nvSpPr>
        <p:spPr>
          <a:xfrm>
            <a:off x="7982045" y="5497018"/>
            <a:ext cx="2908011" cy="553998"/>
          </a:xfrm>
          <a:prstGeom prst="rect">
            <a:avLst/>
          </a:prstGeom>
          <a:noFill/>
        </p:spPr>
        <p:txBody>
          <a:bodyPr wrap="square" rtlCol="0">
            <a:spAutoFit/>
          </a:bodyPr>
          <a:lstStyle/>
          <a:p>
            <a:pPr algn="ctr"/>
            <a:r>
              <a:rPr lang="en-GB" sz="2000" dirty="0">
                <a:solidFill>
                  <a:schemeClr val="bg1"/>
                </a:solidFill>
              </a:rPr>
              <a:t>£100</a:t>
            </a:r>
          </a:p>
          <a:p>
            <a:pPr algn="ctr"/>
            <a:r>
              <a:rPr lang="en-GB" sz="1000" dirty="0">
                <a:solidFill>
                  <a:schemeClr val="bg1"/>
                </a:solidFill>
              </a:rPr>
              <a:t>RRP £130</a:t>
            </a:r>
          </a:p>
        </p:txBody>
      </p:sp>
      <p:sp>
        <p:nvSpPr>
          <p:cNvPr id="29" name="Rectangle 28">
            <a:extLst>
              <a:ext uri="{FF2B5EF4-FFF2-40B4-BE49-F238E27FC236}">
                <a16:creationId xmlns:a16="http://schemas.microsoft.com/office/drawing/2014/main" id="{41D85E39-2D91-4B8C-B1A3-CF4C2B76C9AF}"/>
              </a:ext>
            </a:extLst>
          </p:cNvPr>
          <p:cNvSpPr/>
          <p:nvPr/>
        </p:nvSpPr>
        <p:spPr>
          <a:xfrm>
            <a:off x="1620012" y="4795258"/>
            <a:ext cx="2929001" cy="639021"/>
          </a:xfrm>
          <a:prstGeom prst="rect">
            <a:avLst/>
          </a:prstGeom>
          <a:solidFill>
            <a:srgbClr val="F6861F"/>
          </a:solidFill>
          <a:ln>
            <a:solidFill>
              <a:srgbClr val="F68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7878D18-456A-418F-92C9-4BC4C92A69CE}"/>
              </a:ext>
            </a:extLst>
          </p:cNvPr>
          <p:cNvSpPr/>
          <p:nvPr/>
        </p:nvSpPr>
        <p:spPr>
          <a:xfrm>
            <a:off x="1623132" y="5468987"/>
            <a:ext cx="2929001" cy="605770"/>
          </a:xfrm>
          <a:prstGeom prst="rect">
            <a:avLst/>
          </a:prstGeom>
          <a:solidFill>
            <a:srgbClr val="F9B16F"/>
          </a:solidFill>
          <a:ln>
            <a:solidFill>
              <a:srgbClr val="F9B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EBEEB4AD-E835-4818-BA71-7C6DE23C3235}"/>
              </a:ext>
            </a:extLst>
          </p:cNvPr>
          <p:cNvSpPr txBox="1"/>
          <p:nvPr/>
        </p:nvSpPr>
        <p:spPr>
          <a:xfrm>
            <a:off x="1616892" y="4823479"/>
            <a:ext cx="2908011" cy="553998"/>
          </a:xfrm>
          <a:prstGeom prst="rect">
            <a:avLst/>
          </a:prstGeom>
          <a:noFill/>
        </p:spPr>
        <p:txBody>
          <a:bodyPr wrap="square" rtlCol="0">
            <a:spAutoFit/>
          </a:bodyPr>
          <a:lstStyle/>
          <a:p>
            <a:pPr algn="ctr"/>
            <a:r>
              <a:rPr lang="en-GB" sz="2000" dirty="0">
                <a:solidFill>
                  <a:schemeClr val="bg1"/>
                </a:solidFill>
              </a:rPr>
              <a:t>£90</a:t>
            </a:r>
          </a:p>
          <a:p>
            <a:pPr algn="ctr"/>
            <a:r>
              <a:rPr lang="en-GB" sz="1000" dirty="0">
                <a:solidFill>
                  <a:schemeClr val="bg1"/>
                </a:solidFill>
              </a:rPr>
              <a:t>RRP £120</a:t>
            </a:r>
            <a:endParaRPr lang="en-GB" sz="2000" dirty="0">
              <a:solidFill>
                <a:schemeClr val="bg1"/>
              </a:solidFill>
            </a:endParaRPr>
          </a:p>
        </p:txBody>
      </p:sp>
      <p:sp>
        <p:nvSpPr>
          <p:cNvPr id="32" name="TextBox 31">
            <a:extLst>
              <a:ext uri="{FF2B5EF4-FFF2-40B4-BE49-F238E27FC236}">
                <a16:creationId xmlns:a16="http://schemas.microsoft.com/office/drawing/2014/main" id="{61EBA532-FBBC-40A4-8192-1538BC0E25A0}"/>
              </a:ext>
            </a:extLst>
          </p:cNvPr>
          <p:cNvSpPr txBox="1"/>
          <p:nvPr/>
        </p:nvSpPr>
        <p:spPr>
          <a:xfrm>
            <a:off x="1605245" y="5482147"/>
            <a:ext cx="2908011" cy="553998"/>
          </a:xfrm>
          <a:prstGeom prst="rect">
            <a:avLst/>
          </a:prstGeom>
          <a:noFill/>
        </p:spPr>
        <p:txBody>
          <a:bodyPr wrap="square" rtlCol="0">
            <a:spAutoFit/>
          </a:bodyPr>
          <a:lstStyle/>
          <a:p>
            <a:pPr algn="ctr"/>
            <a:r>
              <a:rPr lang="en-GB" sz="2000" dirty="0">
                <a:solidFill>
                  <a:schemeClr val="bg1"/>
                </a:solidFill>
              </a:rPr>
              <a:t>£75</a:t>
            </a:r>
          </a:p>
          <a:p>
            <a:pPr algn="ctr"/>
            <a:r>
              <a:rPr lang="en-GB" sz="1000" dirty="0">
                <a:solidFill>
                  <a:schemeClr val="bg1"/>
                </a:solidFill>
              </a:rPr>
              <a:t>RRP £100</a:t>
            </a:r>
          </a:p>
        </p:txBody>
      </p:sp>
      <p:sp>
        <p:nvSpPr>
          <p:cNvPr id="33" name="Arrow: Pentagon 32">
            <a:extLst>
              <a:ext uri="{FF2B5EF4-FFF2-40B4-BE49-F238E27FC236}">
                <a16:creationId xmlns:a16="http://schemas.microsoft.com/office/drawing/2014/main" id="{75F0DA48-10A0-48F6-A73A-33861F2BA474}"/>
              </a:ext>
            </a:extLst>
          </p:cNvPr>
          <p:cNvSpPr/>
          <p:nvPr/>
        </p:nvSpPr>
        <p:spPr>
          <a:xfrm rot="16200000">
            <a:off x="3230869" y="3384099"/>
            <a:ext cx="892236" cy="1744052"/>
          </a:xfrm>
          <a:prstGeom prst="homePlate">
            <a:avLst/>
          </a:prstGeom>
          <a:solidFill>
            <a:srgbClr val="F6861F"/>
          </a:solidFill>
          <a:ln>
            <a:solidFill>
              <a:srgbClr val="F68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Pentagon 33">
            <a:extLst>
              <a:ext uri="{FF2B5EF4-FFF2-40B4-BE49-F238E27FC236}">
                <a16:creationId xmlns:a16="http://schemas.microsoft.com/office/drawing/2014/main" id="{87F5C0AF-893B-4D41-8269-84872DD494B5}"/>
              </a:ext>
            </a:extLst>
          </p:cNvPr>
          <p:cNvSpPr/>
          <p:nvPr/>
        </p:nvSpPr>
        <p:spPr>
          <a:xfrm rot="5400000">
            <a:off x="1666274" y="2979981"/>
            <a:ext cx="1645287" cy="1744052"/>
          </a:xfrm>
          <a:prstGeom prst="homePlate">
            <a:avLst/>
          </a:prstGeom>
          <a:solidFill>
            <a:srgbClr val="F9B16F"/>
          </a:solidFill>
          <a:ln>
            <a:solidFill>
              <a:srgbClr val="F686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2E2C76D9-60D3-4D86-A80C-F49E6AD7B6E9}"/>
              </a:ext>
            </a:extLst>
          </p:cNvPr>
          <p:cNvSpPr txBox="1"/>
          <p:nvPr/>
        </p:nvSpPr>
        <p:spPr>
          <a:xfrm>
            <a:off x="1952901" y="4184855"/>
            <a:ext cx="3416256" cy="338554"/>
          </a:xfrm>
          <a:prstGeom prst="rect">
            <a:avLst/>
          </a:prstGeom>
          <a:noFill/>
        </p:spPr>
        <p:txBody>
          <a:bodyPr wrap="square" rtlCol="0">
            <a:spAutoFit/>
          </a:bodyPr>
          <a:lstStyle/>
          <a:p>
            <a:pPr algn="ctr"/>
            <a:r>
              <a:rPr lang="en-GB" sz="1600" dirty="0">
                <a:solidFill>
                  <a:schemeClr val="bg1"/>
                </a:solidFill>
              </a:rPr>
              <a:t>10 Mbps up</a:t>
            </a:r>
          </a:p>
        </p:txBody>
      </p:sp>
      <p:sp>
        <p:nvSpPr>
          <p:cNvPr id="36" name="TextBox 35">
            <a:extLst>
              <a:ext uri="{FF2B5EF4-FFF2-40B4-BE49-F238E27FC236}">
                <a16:creationId xmlns:a16="http://schemas.microsoft.com/office/drawing/2014/main" id="{078AECAA-F1E4-4E16-BDA9-9B6B58E73364}"/>
              </a:ext>
            </a:extLst>
          </p:cNvPr>
          <p:cNvSpPr txBox="1"/>
          <p:nvPr/>
        </p:nvSpPr>
        <p:spPr>
          <a:xfrm>
            <a:off x="1030638" y="3337442"/>
            <a:ext cx="2797380" cy="338554"/>
          </a:xfrm>
          <a:prstGeom prst="rect">
            <a:avLst/>
          </a:prstGeom>
          <a:noFill/>
        </p:spPr>
        <p:txBody>
          <a:bodyPr wrap="square" rtlCol="0">
            <a:spAutoFit/>
          </a:bodyPr>
          <a:lstStyle/>
          <a:p>
            <a:pPr algn="ctr"/>
            <a:r>
              <a:rPr lang="en-GB" sz="1600" dirty="0">
                <a:solidFill>
                  <a:schemeClr val="bg1"/>
                </a:solidFill>
              </a:rPr>
              <a:t>40 Mbps down</a:t>
            </a:r>
          </a:p>
        </p:txBody>
      </p:sp>
      <p:sp>
        <p:nvSpPr>
          <p:cNvPr id="45" name="Arrow: Pentagon 44">
            <a:extLst>
              <a:ext uri="{FF2B5EF4-FFF2-40B4-BE49-F238E27FC236}">
                <a16:creationId xmlns:a16="http://schemas.microsoft.com/office/drawing/2014/main" id="{4872E086-B771-4AB1-9701-253726BBA11E}"/>
              </a:ext>
            </a:extLst>
          </p:cNvPr>
          <p:cNvSpPr/>
          <p:nvPr/>
        </p:nvSpPr>
        <p:spPr>
          <a:xfrm rot="16200000">
            <a:off x="6396200" y="3386196"/>
            <a:ext cx="878069" cy="1782206"/>
          </a:xfrm>
          <a:prstGeom prst="homePlate">
            <a:avLst/>
          </a:prstGeom>
          <a:solidFill>
            <a:srgbClr val="195176"/>
          </a:solidFill>
          <a:ln>
            <a:solidFill>
              <a:srgbClr val="195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Pentagon 41">
            <a:extLst>
              <a:ext uri="{FF2B5EF4-FFF2-40B4-BE49-F238E27FC236}">
                <a16:creationId xmlns:a16="http://schemas.microsoft.com/office/drawing/2014/main" id="{93741844-C7B5-4D9F-B285-D4F6CF257042}"/>
              </a:ext>
            </a:extLst>
          </p:cNvPr>
          <p:cNvSpPr/>
          <p:nvPr/>
        </p:nvSpPr>
        <p:spPr>
          <a:xfrm rot="5400000">
            <a:off x="4830983" y="3047286"/>
            <a:ext cx="1645290" cy="1742493"/>
          </a:xfrm>
          <a:prstGeom prst="homePlate">
            <a:avLst/>
          </a:prstGeom>
          <a:solidFill>
            <a:srgbClr val="2881BE"/>
          </a:solidFill>
          <a:ln>
            <a:solidFill>
              <a:srgbClr val="195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6505104A-F8AD-4C64-8FAB-DE9000058096}"/>
              </a:ext>
            </a:extLst>
          </p:cNvPr>
          <p:cNvSpPr txBox="1"/>
          <p:nvPr/>
        </p:nvSpPr>
        <p:spPr>
          <a:xfrm>
            <a:off x="5536975" y="2881293"/>
            <a:ext cx="3416256" cy="338554"/>
          </a:xfrm>
          <a:prstGeom prst="rect">
            <a:avLst/>
          </a:prstGeom>
          <a:noFill/>
        </p:spPr>
        <p:txBody>
          <a:bodyPr wrap="square" rtlCol="0">
            <a:spAutoFit/>
          </a:bodyPr>
          <a:lstStyle/>
          <a:p>
            <a:pPr algn="ctr"/>
            <a:r>
              <a:rPr lang="en-GB" sz="1600" dirty="0">
                <a:solidFill>
                  <a:schemeClr val="bg1"/>
                </a:solidFill>
              </a:rPr>
              <a:t>15 Mbps up</a:t>
            </a:r>
          </a:p>
        </p:txBody>
      </p:sp>
      <p:sp>
        <p:nvSpPr>
          <p:cNvPr id="50" name="TextBox 49">
            <a:extLst>
              <a:ext uri="{FF2B5EF4-FFF2-40B4-BE49-F238E27FC236}">
                <a16:creationId xmlns:a16="http://schemas.microsoft.com/office/drawing/2014/main" id="{AD274EF9-0209-468F-B312-D0D3FE8BF686}"/>
              </a:ext>
            </a:extLst>
          </p:cNvPr>
          <p:cNvSpPr txBox="1"/>
          <p:nvPr/>
        </p:nvSpPr>
        <p:spPr>
          <a:xfrm>
            <a:off x="4213004" y="3418067"/>
            <a:ext cx="2797380" cy="338554"/>
          </a:xfrm>
          <a:prstGeom prst="rect">
            <a:avLst/>
          </a:prstGeom>
          <a:noFill/>
        </p:spPr>
        <p:txBody>
          <a:bodyPr wrap="square" rtlCol="0">
            <a:spAutoFit/>
          </a:bodyPr>
          <a:lstStyle/>
          <a:p>
            <a:pPr algn="ctr"/>
            <a:r>
              <a:rPr lang="en-GB" sz="1600" dirty="0">
                <a:solidFill>
                  <a:schemeClr val="bg1"/>
                </a:solidFill>
              </a:rPr>
              <a:t>80 Mbps down</a:t>
            </a:r>
          </a:p>
        </p:txBody>
      </p:sp>
      <p:sp>
        <p:nvSpPr>
          <p:cNvPr id="60" name="Arrow: Pentagon 59">
            <a:extLst>
              <a:ext uri="{FF2B5EF4-FFF2-40B4-BE49-F238E27FC236}">
                <a16:creationId xmlns:a16="http://schemas.microsoft.com/office/drawing/2014/main" id="{5F204482-88F4-4443-9BC6-E19017DBB6AD}"/>
              </a:ext>
            </a:extLst>
          </p:cNvPr>
          <p:cNvSpPr/>
          <p:nvPr/>
        </p:nvSpPr>
        <p:spPr>
          <a:xfrm rot="16200000">
            <a:off x="9567667" y="3360371"/>
            <a:ext cx="878071" cy="1791506"/>
          </a:xfrm>
          <a:prstGeom prst="homePlate">
            <a:avLst/>
          </a:prstGeom>
          <a:solidFill>
            <a:srgbClr val="209B8D"/>
          </a:solidFill>
          <a:ln>
            <a:solidFill>
              <a:srgbClr val="209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Arrow: Pentagon 60">
            <a:extLst>
              <a:ext uri="{FF2B5EF4-FFF2-40B4-BE49-F238E27FC236}">
                <a16:creationId xmlns:a16="http://schemas.microsoft.com/office/drawing/2014/main" id="{F303363A-077B-4FD4-B5CC-5CFED646383B}"/>
              </a:ext>
            </a:extLst>
          </p:cNvPr>
          <p:cNvSpPr/>
          <p:nvPr/>
        </p:nvSpPr>
        <p:spPr>
          <a:xfrm rot="5400000">
            <a:off x="7989589" y="2999264"/>
            <a:ext cx="1666052" cy="1752605"/>
          </a:xfrm>
          <a:prstGeom prst="homePlate">
            <a:avLst/>
          </a:prstGeom>
          <a:solidFill>
            <a:srgbClr val="3AD6C3"/>
          </a:solidFill>
          <a:ln>
            <a:solidFill>
              <a:srgbClr val="209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a:extLst>
              <a:ext uri="{FF2B5EF4-FFF2-40B4-BE49-F238E27FC236}">
                <a16:creationId xmlns:a16="http://schemas.microsoft.com/office/drawing/2014/main" id="{1AF311C0-A592-47BE-B35E-8E91CA41C50D}"/>
              </a:ext>
            </a:extLst>
          </p:cNvPr>
          <p:cNvSpPr txBox="1"/>
          <p:nvPr/>
        </p:nvSpPr>
        <p:spPr>
          <a:xfrm>
            <a:off x="7423925" y="3394804"/>
            <a:ext cx="2797380" cy="338554"/>
          </a:xfrm>
          <a:prstGeom prst="rect">
            <a:avLst/>
          </a:prstGeom>
          <a:noFill/>
        </p:spPr>
        <p:txBody>
          <a:bodyPr wrap="square" rtlCol="0">
            <a:spAutoFit/>
          </a:bodyPr>
          <a:lstStyle/>
          <a:p>
            <a:pPr algn="ctr"/>
            <a:r>
              <a:rPr lang="en-GB" sz="1600" dirty="0">
                <a:solidFill>
                  <a:schemeClr val="bg1"/>
                </a:solidFill>
              </a:rPr>
              <a:t>80 Mbps down</a:t>
            </a:r>
          </a:p>
        </p:txBody>
      </p:sp>
      <p:sp>
        <p:nvSpPr>
          <p:cNvPr id="79" name="TextBox 78">
            <a:extLst>
              <a:ext uri="{FF2B5EF4-FFF2-40B4-BE49-F238E27FC236}">
                <a16:creationId xmlns:a16="http://schemas.microsoft.com/office/drawing/2014/main" id="{AB8D8171-41B6-4D01-909C-15941BA88303}"/>
              </a:ext>
            </a:extLst>
          </p:cNvPr>
          <p:cNvSpPr txBox="1"/>
          <p:nvPr/>
        </p:nvSpPr>
        <p:spPr>
          <a:xfrm>
            <a:off x="5401072" y="4200369"/>
            <a:ext cx="2797380" cy="338554"/>
          </a:xfrm>
          <a:prstGeom prst="rect">
            <a:avLst/>
          </a:prstGeom>
          <a:noFill/>
        </p:spPr>
        <p:txBody>
          <a:bodyPr wrap="square" rtlCol="0">
            <a:spAutoFit/>
          </a:bodyPr>
          <a:lstStyle/>
          <a:p>
            <a:pPr algn="ctr"/>
            <a:r>
              <a:rPr lang="en-GB" sz="1600" dirty="0">
                <a:solidFill>
                  <a:schemeClr val="bg1"/>
                </a:solidFill>
              </a:rPr>
              <a:t>15 Mbps down</a:t>
            </a:r>
          </a:p>
        </p:txBody>
      </p:sp>
      <p:sp>
        <p:nvSpPr>
          <p:cNvPr id="80" name="TextBox 79">
            <a:extLst>
              <a:ext uri="{FF2B5EF4-FFF2-40B4-BE49-F238E27FC236}">
                <a16:creationId xmlns:a16="http://schemas.microsoft.com/office/drawing/2014/main" id="{A47E6ACF-5DB9-4934-A221-9BFA5999FE2E}"/>
              </a:ext>
            </a:extLst>
          </p:cNvPr>
          <p:cNvSpPr txBox="1"/>
          <p:nvPr/>
        </p:nvSpPr>
        <p:spPr>
          <a:xfrm>
            <a:off x="8608012" y="4184855"/>
            <a:ext cx="2797380" cy="338554"/>
          </a:xfrm>
          <a:prstGeom prst="rect">
            <a:avLst/>
          </a:prstGeom>
          <a:noFill/>
        </p:spPr>
        <p:txBody>
          <a:bodyPr wrap="square" rtlCol="0">
            <a:spAutoFit/>
          </a:bodyPr>
          <a:lstStyle/>
          <a:p>
            <a:pPr algn="ctr"/>
            <a:r>
              <a:rPr lang="en-GB" sz="1600" dirty="0">
                <a:solidFill>
                  <a:schemeClr val="bg1"/>
                </a:solidFill>
              </a:rPr>
              <a:t>20 Mbps down</a:t>
            </a:r>
          </a:p>
        </p:txBody>
      </p:sp>
      <p:sp>
        <p:nvSpPr>
          <p:cNvPr id="81" name="Title 1">
            <a:extLst>
              <a:ext uri="{FF2B5EF4-FFF2-40B4-BE49-F238E27FC236}">
                <a16:creationId xmlns:a16="http://schemas.microsoft.com/office/drawing/2014/main" id="{661080E0-F170-4306-8E52-B234984DAD5B}"/>
              </a:ext>
            </a:extLst>
          </p:cNvPr>
          <p:cNvSpPr txBox="1">
            <a:spLocks/>
          </p:cNvSpPr>
          <p:nvPr/>
        </p:nvSpPr>
        <p:spPr>
          <a:xfrm>
            <a:off x="670420" y="352338"/>
            <a:ext cx="10515600" cy="6804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303432"/>
                </a:solidFill>
                <a:latin typeface="Nunito" panose="00000500000000000000" pitchFamily="2" charset="0"/>
              </a:rPr>
              <a:t>Which Enhanced EoFTTC can my client get?</a:t>
            </a:r>
          </a:p>
        </p:txBody>
      </p:sp>
      <p:sp>
        <p:nvSpPr>
          <p:cNvPr id="84" name="Content Placeholder 2">
            <a:extLst>
              <a:ext uri="{FF2B5EF4-FFF2-40B4-BE49-F238E27FC236}">
                <a16:creationId xmlns:a16="http://schemas.microsoft.com/office/drawing/2014/main" id="{23B1B7AB-347B-4B76-8BBB-89CA4B64824E}"/>
              </a:ext>
            </a:extLst>
          </p:cNvPr>
          <p:cNvSpPr txBox="1">
            <a:spLocks/>
          </p:cNvSpPr>
          <p:nvPr/>
        </p:nvSpPr>
        <p:spPr>
          <a:xfrm>
            <a:off x="670420" y="1483650"/>
            <a:ext cx="9171626" cy="11019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chemeClr val="bg1"/>
              </a:buClr>
            </a:pPr>
            <a:r>
              <a:rPr lang="en-US" dirty="0">
                <a:solidFill>
                  <a:srgbClr val="303432"/>
                </a:solidFill>
              </a:rPr>
              <a:t>It all depends on their location. If they can get FTTC (</a:t>
            </a:r>
            <a:r>
              <a:rPr lang="en-US" dirty="0" err="1">
                <a:solidFill>
                  <a:srgbClr val="303432"/>
                </a:solidFill>
              </a:rPr>
              <a:t>fibre</a:t>
            </a:r>
            <a:r>
              <a:rPr lang="en-US" dirty="0">
                <a:solidFill>
                  <a:srgbClr val="303432"/>
                </a:solidFill>
              </a:rPr>
              <a:t> broadband) then one of these should be available. A check will be required on their phone line to confirm. </a:t>
            </a:r>
          </a:p>
        </p:txBody>
      </p:sp>
      <p:sp>
        <p:nvSpPr>
          <p:cNvPr id="85" name="TextBox 84">
            <a:extLst>
              <a:ext uri="{FF2B5EF4-FFF2-40B4-BE49-F238E27FC236}">
                <a16:creationId xmlns:a16="http://schemas.microsoft.com/office/drawing/2014/main" id="{448C81FF-C634-4807-AFE7-03DF3C7D853F}"/>
              </a:ext>
            </a:extLst>
          </p:cNvPr>
          <p:cNvSpPr txBox="1"/>
          <p:nvPr/>
        </p:nvSpPr>
        <p:spPr>
          <a:xfrm>
            <a:off x="1719545" y="6230076"/>
            <a:ext cx="2943768" cy="276999"/>
          </a:xfrm>
          <a:prstGeom prst="rect">
            <a:avLst/>
          </a:prstGeom>
          <a:noFill/>
        </p:spPr>
        <p:txBody>
          <a:bodyPr wrap="square" rtlCol="0">
            <a:spAutoFit/>
          </a:bodyPr>
          <a:lstStyle/>
          <a:p>
            <a:r>
              <a:rPr lang="en-GB" sz="1200" dirty="0"/>
              <a:t>Guaranteed 10Mbps down/10Mbps up</a:t>
            </a:r>
          </a:p>
        </p:txBody>
      </p:sp>
      <p:sp>
        <p:nvSpPr>
          <p:cNvPr id="86" name="TextBox 85">
            <a:extLst>
              <a:ext uri="{FF2B5EF4-FFF2-40B4-BE49-F238E27FC236}">
                <a16:creationId xmlns:a16="http://schemas.microsoft.com/office/drawing/2014/main" id="{8F9B2E36-5CB2-465C-A995-C0DB8AA8FD56}"/>
              </a:ext>
            </a:extLst>
          </p:cNvPr>
          <p:cNvSpPr txBox="1"/>
          <p:nvPr/>
        </p:nvSpPr>
        <p:spPr>
          <a:xfrm>
            <a:off x="4953962" y="6230076"/>
            <a:ext cx="2943768" cy="276999"/>
          </a:xfrm>
          <a:prstGeom prst="rect">
            <a:avLst/>
          </a:prstGeom>
          <a:noFill/>
        </p:spPr>
        <p:txBody>
          <a:bodyPr wrap="square" rtlCol="0">
            <a:spAutoFit/>
          </a:bodyPr>
          <a:lstStyle/>
          <a:p>
            <a:r>
              <a:rPr lang="en-GB" sz="1200" dirty="0"/>
              <a:t>Guaranteed 15Mbps down/15Mbps up</a:t>
            </a:r>
          </a:p>
        </p:txBody>
      </p:sp>
      <p:sp>
        <p:nvSpPr>
          <p:cNvPr id="87" name="TextBox 86">
            <a:extLst>
              <a:ext uri="{FF2B5EF4-FFF2-40B4-BE49-F238E27FC236}">
                <a16:creationId xmlns:a16="http://schemas.microsoft.com/office/drawing/2014/main" id="{A7E4FBDD-E081-494C-B6D6-120F0368DCE7}"/>
              </a:ext>
            </a:extLst>
          </p:cNvPr>
          <p:cNvSpPr txBox="1"/>
          <p:nvPr/>
        </p:nvSpPr>
        <p:spPr>
          <a:xfrm>
            <a:off x="8093132" y="6221519"/>
            <a:ext cx="2943768" cy="276999"/>
          </a:xfrm>
          <a:prstGeom prst="rect">
            <a:avLst/>
          </a:prstGeom>
          <a:noFill/>
        </p:spPr>
        <p:txBody>
          <a:bodyPr wrap="square" rtlCol="0">
            <a:spAutoFit/>
          </a:bodyPr>
          <a:lstStyle/>
          <a:p>
            <a:r>
              <a:rPr lang="en-GB" sz="1200" dirty="0"/>
              <a:t>Guaranteed 20Mbps down/20Mbps up</a:t>
            </a:r>
          </a:p>
        </p:txBody>
      </p:sp>
    </p:spTree>
    <p:extLst>
      <p:ext uri="{BB962C8B-B14F-4D97-AF65-F5344CB8AC3E}">
        <p14:creationId xmlns:p14="http://schemas.microsoft.com/office/powerpoint/2010/main" val="20875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
                                  </p:stCondLst>
                                  <p:childTnLst>
                                    <p:set>
                                      <p:cBhvr>
                                        <p:cTn id="6" dur="1" fill="hold">
                                          <p:stCondLst>
                                            <p:cond delay="0"/>
                                          </p:stCondLst>
                                        </p:cTn>
                                        <p:tgtEl>
                                          <p:spTgt spid="84">
                                            <p:txEl>
                                              <p:pRg st="0" end="0"/>
                                            </p:txEl>
                                          </p:spTgt>
                                        </p:tgtEl>
                                        <p:attrNameLst>
                                          <p:attrName>style.visibility</p:attrName>
                                        </p:attrNameLst>
                                      </p:cBhvr>
                                      <p:to>
                                        <p:strVal val="visible"/>
                                      </p:to>
                                    </p:set>
                                    <p:anim calcmode="lin" valueType="num">
                                      <p:cBhvr additive="base">
                                        <p:cTn id="7" dur="500" fill="hold"/>
                                        <p:tgtEl>
                                          <p:spTgt spid="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06C3F0F-39D0-41C5-BCE3-BCB62A733040}"/>
              </a:ext>
            </a:extLst>
          </p:cNvPr>
          <p:cNvSpPr/>
          <p:nvPr/>
        </p:nvSpPr>
        <p:spPr>
          <a:xfrm>
            <a:off x="585411" y="1970465"/>
            <a:ext cx="2059883" cy="2059883"/>
          </a:xfrm>
          <a:prstGeom prst="ellipse">
            <a:avLst/>
          </a:prstGeom>
          <a:solidFill>
            <a:srgbClr val="303432">
              <a:alpha val="80000"/>
            </a:srgbClr>
          </a:solidFill>
          <a:ln>
            <a:solidFill>
              <a:srgbClr val="3034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30D77C3E-6D08-4258-A2A4-89AF259EED30}"/>
              </a:ext>
            </a:extLst>
          </p:cNvPr>
          <p:cNvSpPr/>
          <p:nvPr/>
        </p:nvSpPr>
        <p:spPr>
          <a:xfrm>
            <a:off x="2820663" y="1970464"/>
            <a:ext cx="2059883" cy="2059883"/>
          </a:xfrm>
          <a:prstGeom prst="ellipse">
            <a:avLst/>
          </a:prstGeom>
          <a:solidFill>
            <a:srgbClr val="649D35">
              <a:alpha val="80000"/>
            </a:srgbClr>
          </a:solidFill>
          <a:ln>
            <a:solidFill>
              <a:srgbClr val="649D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2EEDAD7B-6CE8-4BD9-BEC5-03D7591A6AC2}"/>
              </a:ext>
            </a:extLst>
          </p:cNvPr>
          <p:cNvSpPr/>
          <p:nvPr/>
        </p:nvSpPr>
        <p:spPr>
          <a:xfrm>
            <a:off x="7260016" y="1970464"/>
            <a:ext cx="2059883" cy="2059883"/>
          </a:xfrm>
          <a:prstGeom prst="ellipse">
            <a:avLst/>
          </a:prstGeom>
          <a:solidFill>
            <a:srgbClr val="F6861F">
              <a:alpha val="80000"/>
            </a:srgbClr>
          </a:solidFill>
          <a:ln>
            <a:solidFill>
              <a:srgbClr val="F686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98CD2110-3898-40F6-8C61-458D72F4BB1A}"/>
              </a:ext>
            </a:extLst>
          </p:cNvPr>
          <p:cNvSpPr/>
          <p:nvPr/>
        </p:nvSpPr>
        <p:spPr>
          <a:xfrm>
            <a:off x="5055915" y="1970465"/>
            <a:ext cx="2059883" cy="2059883"/>
          </a:xfrm>
          <a:prstGeom prst="ellipse">
            <a:avLst/>
          </a:prstGeom>
          <a:solidFill>
            <a:srgbClr val="195176">
              <a:alpha val="80000"/>
            </a:srgbClr>
          </a:solidFill>
          <a:ln>
            <a:solidFill>
              <a:srgbClr val="1951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C7276C75-78BB-4402-8129-36803CAF5F39}"/>
              </a:ext>
            </a:extLst>
          </p:cNvPr>
          <p:cNvSpPr/>
          <p:nvPr/>
        </p:nvSpPr>
        <p:spPr>
          <a:xfrm>
            <a:off x="9495268" y="1970464"/>
            <a:ext cx="2059883" cy="2059883"/>
          </a:xfrm>
          <a:prstGeom prst="ellipse">
            <a:avLst/>
          </a:prstGeom>
          <a:solidFill>
            <a:srgbClr val="209B8D">
              <a:alpha val="80000"/>
            </a:srgbClr>
          </a:solidFill>
          <a:ln>
            <a:solidFill>
              <a:srgbClr val="209B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61C0B2BE-7B0D-4EEB-9906-4FE5226C5AAF}"/>
              </a:ext>
            </a:extLst>
          </p:cNvPr>
          <p:cNvSpPr/>
          <p:nvPr/>
        </p:nvSpPr>
        <p:spPr>
          <a:xfrm>
            <a:off x="2994117" y="4189337"/>
            <a:ext cx="1721328" cy="563231"/>
          </a:xfrm>
          <a:prstGeom prst="rect">
            <a:avLst/>
          </a:prstGeom>
        </p:spPr>
        <p:txBody>
          <a:bodyPr wrap="square">
            <a:spAutoFit/>
          </a:bodyPr>
          <a:lstStyle/>
          <a:p>
            <a:pPr algn="ctr">
              <a:lnSpc>
                <a:spcPct val="95000"/>
              </a:lnSpc>
            </a:pPr>
            <a:r>
              <a:rPr lang="en-US" sz="1600" dirty="0">
                <a:solidFill>
                  <a:srgbClr val="303432"/>
                </a:solidFill>
              </a:rPr>
              <a:t>1hr response and 8 </a:t>
            </a:r>
            <a:r>
              <a:rPr lang="en-US" sz="1600" dirty="0" err="1">
                <a:solidFill>
                  <a:srgbClr val="303432"/>
                </a:solidFill>
              </a:rPr>
              <a:t>hr</a:t>
            </a:r>
            <a:r>
              <a:rPr lang="en-US" sz="1600" dirty="0">
                <a:solidFill>
                  <a:srgbClr val="303432"/>
                </a:solidFill>
              </a:rPr>
              <a:t> fault fix</a:t>
            </a:r>
          </a:p>
        </p:txBody>
      </p:sp>
      <p:sp>
        <p:nvSpPr>
          <p:cNvPr id="10" name="Rectangle 9">
            <a:extLst>
              <a:ext uri="{FF2B5EF4-FFF2-40B4-BE49-F238E27FC236}">
                <a16:creationId xmlns:a16="http://schemas.microsoft.com/office/drawing/2014/main" id="{A8B6EF77-EC78-4DB6-806D-60676DB0F577}"/>
              </a:ext>
            </a:extLst>
          </p:cNvPr>
          <p:cNvSpPr/>
          <p:nvPr/>
        </p:nvSpPr>
        <p:spPr>
          <a:xfrm>
            <a:off x="5066059" y="4217475"/>
            <a:ext cx="2059883" cy="563231"/>
          </a:xfrm>
          <a:prstGeom prst="rect">
            <a:avLst/>
          </a:prstGeom>
        </p:spPr>
        <p:txBody>
          <a:bodyPr wrap="square">
            <a:spAutoFit/>
          </a:bodyPr>
          <a:lstStyle/>
          <a:p>
            <a:pPr algn="ctr">
              <a:lnSpc>
                <a:spcPct val="95000"/>
              </a:lnSpc>
            </a:pPr>
            <a:r>
              <a:rPr lang="en-GB" sz="1600" dirty="0">
                <a:solidFill>
                  <a:srgbClr val="303432"/>
                </a:solidFill>
              </a:rPr>
              <a:t>4hr onsite engineer response</a:t>
            </a:r>
            <a:endParaRPr lang="en-US" sz="1600" dirty="0">
              <a:solidFill>
                <a:srgbClr val="303432"/>
              </a:solidFill>
            </a:endParaRPr>
          </a:p>
        </p:txBody>
      </p:sp>
      <p:sp>
        <p:nvSpPr>
          <p:cNvPr id="11" name="Rectangle 10">
            <a:extLst>
              <a:ext uri="{FF2B5EF4-FFF2-40B4-BE49-F238E27FC236}">
                <a16:creationId xmlns:a16="http://schemas.microsoft.com/office/drawing/2014/main" id="{B08181BB-31E5-4DA1-AC29-33262944AB4C}"/>
              </a:ext>
            </a:extLst>
          </p:cNvPr>
          <p:cNvSpPr/>
          <p:nvPr/>
        </p:nvSpPr>
        <p:spPr>
          <a:xfrm>
            <a:off x="7340470" y="4217475"/>
            <a:ext cx="2059883" cy="560153"/>
          </a:xfrm>
          <a:prstGeom prst="rect">
            <a:avLst/>
          </a:prstGeom>
        </p:spPr>
        <p:txBody>
          <a:bodyPr wrap="square">
            <a:spAutoFit/>
          </a:bodyPr>
          <a:lstStyle/>
          <a:p>
            <a:pPr algn="ctr">
              <a:lnSpc>
                <a:spcPct val="95000"/>
              </a:lnSpc>
            </a:pPr>
            <a:r>
              <a:rPr lang="en-GB" sz="1600" dirty="0">
                <a:solidFill>
                  <a:srgbClr val="303432"/>
                </a:solidFill>
              </a:rPr>
              <a:t>100% SLA backed with service credits</a:t>
            </a:r>
            <a:endParaRPr lang="en-US" sz="1600" dirty="0">
              <a:solidFill>
                <a:srgbClr val="303432"/>
              </a:solidFill>
            </a:endParaRPr>
          </a:p>
        </p:txBody>
      </p:sp>
      <p:sp>
        <p:nvSpPr>
          <p:cNvPr id="12" name="Rectangle 11">
            <a:extLst>
              <a:ext uri="{FF2B5EF4-FFF2-40B4-BE49-F238E27FC236}">
                <a16:creationId xmlns:a16="http://schemas.microsoft.com/office/drawing/2014/main" id="{ED9869B3-D87A-4FC8-98C7-B3BD5861F63A}"/>
              </a:ext>
            </a:extLst>
          </p:cNvPr>
          <p:cNvSpPr/>
          <p:nvPr/>
        </p:nvSpPr>
        <p:spPr>
          <a:xfrm>
            <a:off x="9794343" y="4217903"/>
            <a:ext cx="1404520" cy="563231"/>
          </a:xfrm>
          <a:prstGeom prst="rect">
            <a:avLst/>
          </a:prstGeom>
        </p:spPr>
        <p:txBody>
          <a:bodyPr wrap="square">
            <a:spAutoFit/>
          </a:bodyPr>
          <a:lstStyle/>
          <a:p>
            <a:pPr algn="ctr">
              <a:lnSpc>
                <a:spcPct val="95000"/>
              </a:lnSpc>
            </a:pPr>
            <a:r>
              <a:rPr lang="en-US" sz="1600" dirty="0">
                <a:solidFill>
                  <a:srgbClr val="303432"/>
                </a:solidFill>
              </a:rPr>
              <a:t>Live circuit monitoring</a:t>
            </a:r>
          </a:p>
        </p:txBody>
      </p:sp>
      <p:sp>
        <p:nvSpPr>
          <p:cNvPr id="13" name="Freeform 9">
            <a:extLst>
              <a:ext uri="{FF2B5EF4-FFF2-40B4-BE49-F238E27FC236}">
                <a16:creationId xmlns:a16="http://schemas.microsoft.com/office/drawing/2014/main" id="{35D6E00F-F311-4E1A-AAD5-BC6617E36164}"/>
              </a:ext>
            </a:extLst>
          </p:cNvPr>
          <p:cNvSpPr>
            <a:spLocks noEditPoints="1"/>
          </p:cNvSpPr>
          <p:nvPr/>
        </p:nvSpPr>
        <p:spPr bwMode="auto">
          <a:xfrm>
            <a:off x="9894611" y="2634955"/>
            <a:ext cx="1213351" cy="703107"/>
          </a:xfrm>
          <a:custGeom>
            <a:avLst/>
            <a:gdLst>
              <a:gd name="T0" fmla="*/ 751 w 773"/>
              <a:gd name="T1" fmla="*/ 6 h 445"/>
              <a:gd name="T2" fmla="*/ 751 w 773"/>
              <a:gd name="T3" fmla="*/ 5 h 445"/>
              <a:gd name="T4" fmla="*/ 750 w 773"/>
              <a:gd name="T5" fmla="*/ 3 h 445"/>
              <a:gd name="T6" fmla="*/ 749 w 773"/>
              <a:gd name="T7" fmla="*/ 2 h 445"/>
              <a:gd name="T8" fmla="*/ 747 w 773"/>
              <a:gd name="T9" fmla="*/ 1 h 445"/>
              <a:gd name="T10" fmla="*/ 747 w 773"/>
              <a:gd name="T11" fmla="*/ 1 h 445"/>
              <a:gd name="T12" fmla="*/ 745 w 773"/>
              <a:gd name="T13" fmla="*/ 0 h 445"/>
              <a:gd name="T14" fmla="*/ 744 w 773"/>
              <a:gd name="T15" fmla="*/ 0 h 445"/>
              <a:gd name="T16" fmla="*/ 742 w 773"/>
              <a:gd name="T17" fmla="*/ 1 h 445"/>
              <a:gd name="T18" fmla="*/ 740 w 773"/>
              <a:gd name="T19" fmla="*/ 2 h 445"/>
              <a:gd name="T20" fmla="*/ 626 w 773"/>
              <a:gd name="T21" fmla="*/ 87 h 445"/>
              <a:gd name="T22" fmla="*/ 634 w 773"/>
              <a:gd name="T23" fmla="*/ 99 h 445"/>
              <a:gd name="T24" fmla="*/ 649 w 773"/>
              <a:gd name="T25" fmla="*/ 211 h 445"/>
              <a:gd name="T26" fmla="*/ 581 w 773"/>
              <a:gd name="T27" fmla="*/ 234 h 445"/>
              <a:gd name="T28" fmla="*/ 484 w 773"/>
              <a:gd name="T29" fmla="*/ 165 h 445"/>
              <a:gd name="T30" fmla="*/ 374 w 773"/>
              <a:gd name="T31" fmla="*/ 165 h 445"/>
              <a:gd name="T32" fmla="*/ 331 w 773"/>
              <a:gd name="T33" fmla="*/ 338 h 445"/>
              <a:gd name="T34" fmla="*/ 281 w 773"/>
              <a:gd name="T35" fmla="*/ 345 h 445"/>
              <a:gd name="T36" fmla="*/ 205 w 773"/>
              <a:gd name="T37" fmla="*/ 210 h 445"/>
              <a:gd name="T38" fmla="*/ 95 w 773"/>
              <a:gd name="T39" fmla="*/ 210 h 445"/>
              <a:gd name="T40" fmla="*/ 2 w 773"/>
              <a:gd name="T41" fmla="*/ 385 h 445"/>
              <a:gd name="T42" fmla="*/ 8 w 773"/>
              <a:gd name="T43" fmla="*/ 397 h 445"/>
              <a:gd name="T44" fmla="*/ 120 w 773"/>
              <a:gd name="T45" fmla="*/ 256 h 445"/>
              <a:gd name="T46" fmla="*/ 181 w 773"/>
              <a:gd name="T47" fmla="*/ 255 h 445"/>
              <a:gd name="T48" fmla="*/ 258 w 773"/>
              <a:gd name="T49" fmla="*/ 390 h 445"/>
              <a:gd name="T50" fmla="*/ 368 w 773"/>
              <a:gd name="T51" fmla="*/ 390 h 445"/>
              <a:gd name="T52" fmla="*/ 406 w 773"/>
              <a:gd name="T53" fmla="*/ 215 h 445"/>
              <a:gd name="T54" fmla="*/ 478 w 773"/>
              <a:gd name="T55" fmla="*/ 191 h 445"/>
              <a:gd name="T56" fmla="*/ 573 w 773"/>
              <a:gd name="T57" fmla="*/ 261 h 445"/>
              <a:gd name="T58" fmla="*/ 683 w 773"/>
              <a:gd name="T59" fmla="*/ 261 h 445"/>
              <a:gd name="T60" fmla="*/ 741 w 773"/>
              <a:gd name="T61" fmla="*/ 33 h 445"/>
              <a:gd name="T62" fmla="*/ 765 w 773"/>
              <a:gd name="T63" fmla="*/ 160 h 445"/>
              <a:gd name="T64" fmla="*/ 772 w 773"/>
              <a:gd name="T65" fmla="*/ 152 h 445"/>
              <a:gd name="T66" fmla="*/ 150 w 773"/>
              <a:gd name="T67" fmla="*/ 169 h 445"/>
              <a:gd name="T68" fmla="*/ 177 w 773"/>
              <a:gd name="T69" fmla="*/ 240 h 445"/>
              <a:gd name="T70" fmla="*/ 177 w 773"/>
              <a:gd name="T71" fmla="*/ 240 h 445"/>
              <a:gd name="T72" fmla="*/ 109 w 773"/>
              <a:gd name="T73" fmla="*/ 210 h 445"/>
              <a:gd name="T74" fmla="*/ 313 w 773"/>
              <a:gd name="T75" fmla="*/ 431 h 445"/>
              <a:gd name="T76" fmla="*/ 313 w 773"/>
              <a:gd name="T77" fmla="*/ 349 h 445"/>
              <a:gd name="T78" fmla="*/ 429 w 773"/>
              <a:gd name="T79" fmla="*/ 206 h 445"/>
              <a:gd name="T80" fmla="*/ 429 w 773"/>
              <a:gd name="T81" fmla="*/ 124 h 445"/>
              <a:gd name="T82" fmla="*/ 429 w 773"/>
              <a:gd name="T83" fmla="*/ 206 h 445"/>
              <a:gd name="T84" fmla="*/ 628 w 773"/>
              <a:gd name="T85" fmla="*/ 302 h 445"/>
              <a:gd name="T86" fmla="*/ 628 w 773"/>
              <a:gd name="T87"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3" h="445">
                <a:moveTo>
                  <a:pt x="772" y="152"/>
                </a:moveTo>
                <a:cubicBezTo>
                  <a:pt x="751" y="6"/>
                  <a:pt x="751" y="6"/>
                  <a:pt x="751" y="6"/>
                </a:cubicBezTo>
                <a:cubicBezTo>
                  <a:pt x="751" y="6"/>
                  <a:pt x="751" y="6"/>
                  <a:pt x="751" y="6"/>
                </a:cubicBezTo>
                <a:cubicBezTo>
                  <a:pt x="751" y="6"/>
                  <a:pt x="751" y="5"/>
                  <a:pt x="751" y="5"/>
                </a:cubicBezTo>
                <a:cubicBezTo>
                  <a:pt x="751" y="5"/>
                  <a:pt x="751" y="4"/>
                  <a:pt x="751" y="4"/>
                </a:cubicBezTo>
                <a:cubicBezTo>
                  <a:pt x="750" y="4"/>
                  <a:pt x="750" y="4"/>
                  <a:pt x="750" y="3"/>
                </a:cubicBezTo>
                <a:cubicBezTo>
                  <a:pt x="750" y="3"/>
                  <a:pt x="750" y="3"/>
                  <a:pt x="750" y="3"/>
                </a:cubicBezTo>
                <a:cubicBezTo>
                  <a:pt x="749" y="3"/>
                  <a:pt x="749" y="2"/>
                  <a:pt x="749" y="2"/>
                </a:cubicBezTo>
                <a:cubicBezTo>
                  <a:pt x="749" y="2"/>
                  <a:pt x="749" y="2"/>
                  <a:pt x="749" y="2"/>
                </a:cubicBezTo>
                <a:cubicBezTo>
                  <a:pt x="748" y="1"/>
                  <a:pt x="748" y="1"/>
                  <a:pt x="747" y="1"/>
                </a:cubicBezTo>
                <a:cubicBezTo>
                  <a:pt x="747" y="1"/>
                  <a:pt x="747" y="1"/>
                  <a:pt x="747" y="1"/>
                </a:cubicBezTo>
                <a:cubicBezTo>
                  <a:pt x="747" y="1"/>
                  <a:pt x="747" y="1"/>
                  <a:pt x="747" y="1"/>
                </a:cubicBezTo>
                <a:cubicBezTo>
                  <a:pt x="747" y="1"/>
                  <a:pt x="747" y="1"/>
                  <a:pt x="747" y="1"/>
                </a:cubicBezTo>
                <a:cubicBezTo>
                  <a:pt x="746" y="1"/>
                  <a:pt x="746" y="1"/>
                  <a:pt x="745" y="0"/>
                </a:cubicBezTo>
                <a:cubicBezTo>
                  <a:pt x="745" y="0"/>
                  <a:pt x="745" y="0"/>
                  <a:pt x="745" y="0"/>
                </a:cubicBezTo>
                <a:cubicBezTo>
                  <a:pt x="745" y="0"/>
                  <a:pt x="744" y="0"/>
                  <a:pt x="744" y="0"/>
                </a:cubicBezTo>
                <a:cubicBezTo>
                  <a:pt x="744" y="0"/>
                  <a:pt x="743" y="0"/>
                  <a:pt x="743" y="0"/>
                </a:cubicBezTo>
                <a:cubicBezTo>
                  <a:pt x="743" y="1"/>
                  <a:pt x="742" y="1"/>
                  <a:pt x="742" y="1"/>
                </a:cubicBezTo>
                <a:cubicBezTo>
                  <a:pt x="742" y="1"/>
                  <a:pt x="742" y="1"/>
                  <a:pt x="742" y="1"/>
                </a:cubicBezTo>
                <a:cubicBezTo>
                  <a:pt x="741" y="1"/>
                  <a:pt x="741" y="1"/>
                  <a:pt x="740" y="2"/>
                </a:cubicBezTo>
                <a:cubicBezTo>
                  <a:pt x="740" y="2"/>
                  <a:pt x="740" y="2"/>
                  <a:pt x="740" y="2"/>
                </a:cubicBezTo>
                <a:cubicBezTo>
                  <a:pt x="626" y="87"/>
                  <a:pt x="626" y="87"/>
                  <a:pt x="626" y="87"/>
                </a:cubicBezTo>
                <a:cubicBezTo>
                  <a:pt x="623" y="90"/>
                  <a:pt x="622" y="94"/>
                  <a:pt x="625" y="97"/>
                </a:cubicBezTo>
                <a:cubicBezTo>
                  <a:pt x="627" y="100"/>
                  <a:pt x="631" y="101"/>
                  <a:pt x="634" y="99"/>
                </a:cubicBezTo>
                <a:cubicBezTo>
                  <a:pt x="728" y="29"/>
                  <a:pt x="728" y="29"/>
                  <a:pt x="728" y="29"/>
                </a:cubicBezTo>
                <a:cubicBezTo>
                  <a:pt x="649" y="211"/>
                  <a:pt x="649" y="211"/>
                  <a:pt x="649" y="211"/>
                </a:cubicBezTo>
                <a:cubicBezTo>
                  <a:pt x="643" y="208"/>
                  <a:pt x="636" y="206"/>
                  <a:pt x="628" y="206"/>
                </a:cubicBezTo>
                <a:cubicBezTo>
                  <a:pt x="608" y="206"/>
                  <a:pt x="590" y="218"/>
                  <a:pt x="581" y="234"/>
                </a:cubicBezTo>
                <a:cubicBezTo>
                  <a:pt x="482" y="177"/>
                  <a:pt x="482" y="177"/>
                  <a:pt x="482" y="177"/>
                </a:cubicBezTo>
                <a:cubicBezTo>
                  <a:pt x="483" y="173"/>
                  <a:pt x="484" y="169"/>
                  <a:pt x="484" y="165"/>
                </a:cubicBezTo>
                <a:cubicBezTo>
                  <a:pt x="484" y="135"/>
                  <a:pt x="459" y="110"/>
                  <a:pt x="429" y="110"/>
                </a:cubicBezTo>
                <a:cubicBezTo>
                  <a:pt x="398" y="110"/>
                  <a:pt x="374" y="135"/>
                  <a:pt x="374" y="165"/>
                </a:cubicBezTo>
                <a:cubicBezTo>
                  <a:pt x="374" y="183"/>
                  <a:pt x="382" y="198"/>
                  <a:pt x="394" y="208"/>
                </a:cubicBezTo>
                <a:cubicBezTo>
                  <a:pt x="331" y="338"/>
                  <a:pt x="331" y="338"/>
                  <a:pt x="331" y="338"/>
                </a:cubicBezTo>
                <a:cubicBezTo>
                  <a:pt x="325" y="336"/>
                  <a:pt x="319" y="335"/>
                  <a:pt x="313" y="335"/>
                </a:cubicBezTo>
                <a:cubicBezTo>
                  <a:pt x="301" y="335"/>
                  <a:pt x="290" y="338"/>
                  <a:pt x="281" y="345"/>
                </a:cubicBezTo>
                <a:cubicBezTo>
                  <a:pt x="192" y="245"/>
                  <a:pt x="192" y="245"/>
                  <a:pt x="192" y="245"/>
                </a:cubicBezTo>
                <a:cubicBezTo>
                  <a:pt x="200" y="236"/>
                  <a:pt x="205" y="223"/>
                  <a:pt x="205" y="210"/>
                </a:cubicBezTo>
                <a:cubicBezTo>
                  <a:pt x="205" y="180"/>
                  <a:pt x="180" y="155"/>
                  <a:pt x="150" y="155"/>
                </a:cubicBezTo>
                <a:cubicBezTo>
                  <a:pt x="119" y="155"/>
                  <a:pt x="95" y="180"/>
                  <a:pt x="95" y="210"/>
                </a:cubicBezTo>
                <a:cubicBezTo>
                  <a:pt x="95" y="224"/>
                  <a:pt x="100" y="237"/>
                  <a:pt x="109" y="247"/>
                </a:cubicBezTo>
                <a:cubicBezTo>
                  <a:pt x="2" y="385"/>
                  <a:pt x="2" y="385"/>
                  <a:pt x="2" y="385"/>
                </a:cubicBezTo>
                <a:cubicBezTo>
                  <a:pt x="0" y="388"/>
                  <a:pt x="1" y="393"/>
                  <a:pt x="4" y="395"/>
                </a:cubicBezTo>
                <a:cubicBezTo>
                  <a:pt x="5" y="396"/>
                  <a:pt x="7" y="397"/>
                  <a:pt x="8" y="397"/>
                </a:cubicBezTo>
                <a:cubicBezTo>
                  <a:pt x="10" y="397"/>
                  <a:pt x="12" y="396"/>
                  <a:pt x="14" y="394"/>
                </a:cubicBezTo>
                <a:cubicBezTo>
                  <a:pt x="120" y="256"/>
                  <a:pt x="120" y="256"/>
                  <a:pt x="120" y="256"/>
                </a:cubicBezTo>
                <a:cubicBezTo>
                  <a:pt x="128" y="262"/>
                  <a:pt x="139" y="265"/>
                  <a:pt x="150" y="265"/>
                </a:cubicBezTo>
                <a:cubicBezTo>
                  <a:pt x="161" y="265"/>
                  <a:pt x="172" y="261"/>
                  <a:pt x="181" y="255"/>
                </a:cubicBezTo>
                <a:cubicBezTo>
                  <a:pt x="271" y="354"/>
                  <a:pt x="271" y="354"/>
                  <a:pt x="271" y="354"/>
                </a:cubicBezTo>
                <a:cubicBezTo>
                  <a:pt x="263" y="364"/>
                  <a:pt x="258" y="376"/>
                  <a:pt x="258" y="390"/>
                </a:cubicBezTo>
                <a:cubicBezTo>
                  <a:pt x="258" y="420"/>
                  <a:pt x="283" y="445"/>
                  <a:pt x="313" y="445"/>
                </a:cubicBezTo>
                <a:cubicBezTo>
                  <a:pt x="343" y="445"/>
                  <a:pt x="368" y="420"/>
                  <a:pt x="368" y="390"/>
                </a:cubicBezTo>
                <a:cubicBezTo>
                  <a:pt x="368" y="371"/>
                  <a:pt x="358" y="354"/>
                  <a:pt x="344" y="344"/>
                </a:cubicBezTo>
                <a:cubicBezTo>
                  <a:pt x="406" y="215"/>
                  <a:pt x="406" y="215"/>
                  <a:pt x="406" y="215"/>
                </a:cubicBezTo>
                <a:cubicBezTo>
                  <a:pt x="413" y="219"/>
                  <a:pt x="421" y="220"/>
                  <a:pt x="429" y="220"/>
                </a:cubicBezTo>
                <a:cubicBezTo>
                  <a:pt x="450" y="220"/>
                  <a:pt x="468" y="208"/>
                  <a:pt x="478" y="191"/>
                </a:cubicBezTo>
                <a:cubicBezTo>
                  <a:pt x="575" y="247"/>
                  <a:pt x="575" y="247"/>
                  <a:pt x="575" y="247"/>
                </a:cubicBezTo>
                <a:cubicBezTo>
                  <a:pt x="574" y="252"/>
                  <a:pt x="573" y="256"/>
                  <a:pt x="573" y="261"/>
                </a:cubicBezTo>
                <a:cubicBezTo>
                  <a:pt x="573" y="292"/>
                  <a:pt x="598" y="316"/>
                  <a:pt x="628" y="316"/>
                </a:cubicBezTo>
                <a:cubicBezTo>
                  <a:pt x="659" y="316"/>
                  <a:pt x="683" y="292"/>
                  <a:pt x="683" y="261"/>
                </a:cubicBezTo>
                <a:cubicBezTo>
                  <a:pt x="683" y="244"/>
                  <a:pt x="675" y="228"/>
                  <a:pt x="662" y="218"/>
                </a:cubicBezTo>
                <a:cubicBezTo>
                  <a:pt x="741" y="33"/>
                  <a:pt x="741" y="33"/>
                  <a:pt x="741" y="33"/>
                </a:cubicBezTo>
                <a:cubicBezTo>
                  <a:pt x="758" y="154"/>
                  <a:pt x="758" y="154"/>
                  <a:pt x="758" y="154"/>
                </a:cubicBezTo>
                <a:cubicBezTo>
                  <a:pt x="759" y="158"/>
                  <a:pt x="762" y="160"/>
                  <a:pt x="765" y="160"/>
                </a:cubicBezTo>
                <a:cubicBezTo>
                  <a:pt x="766" y="160"/>
                  <a:pt x="766" y="160"/>
                  <a:pt x="766" y="160"/>
                </a:cubicBezTo>
                <a:cubicBezTo>
                  <a:pt x="770" y="160"/>
                  <a:pt x="773" y="156"/>
                  <a:pt x="772" y="152"/>
                </a:cubicBezTo>
                <a:close/>
                <a:moveTo>
                  <a:pt x="109" y="210"/>
                </a:moveTo>
                <a:cubicBezTo>
                  <a:pt x="109" y="187"/>
                  <a:pt x="127" y="169"/>
                  <a:pt x="150" y="169"/>
                </a:cubicBezTo>
                <a:cubicBezTo>
                  <a:pt x="172" y="169"/>
                  <a:pt x="191" y="187"/>
                  <a:pt x="191" y="210"/>
                </a:cubicBezTo>
                <a:cubicBezTo>
                  <a:pt x="191" y="222"/>
                  <a:pt x="186" y="233"/>
                  <a:pt x="177" y="240"/>
                </a:cubicBezTo>
                <a:cubicBezTo>
                  <a:pt x="177" y="240"/>
                  <a:pt x="177" y="240"/>
                  <a:pt x="177" y="240"/>
                </a:cubicBezTo>
                <a:cubicBezTo>
                  <a:pt x="177" y="240"/>
                  <a:pt x="177" y="240"/>
                  <a:pt x="177" y="240"/>
                </a:cubicBezTo>
                <a:cubicBezTo>
                  <a:pt x="170" y="247"/>
                  <a:pt x="160" y="251"/>
                  <a:pt x="150" y="251"/>
                </a:cubicBezTo>
                <a:cubicBezTo>
                  <a:pt x="127" y="251"/>
                  <a:pt x="109" y="232"/>
                  <a:pt x="109" y="210"/>
                </a:cubicBezTo>
                <a:close/>
                <a:moveTo>
                  <a:pt x="354" y="390"/>
                </a:moveTo>
                <a:cubicBezTo>
                  <a:pt x="354" y="412"/>
                  <a:pt x="336" y="431"/>
                  <a:pt x="313" y="431"/>
                </a:cubicBezTo>
                <a:cubicBezTo>
                  <a:pt x="290" y="431"/>
                  <a:pt x="272" y="412"/>
                  <a:pt x="272" y="390"/>
                </a:cubicBezTo>
                <a:cubicBezTo>
                  <a:pt x="272" y="367"/>
                  <a:pt x="290" y="349"/>
                  <a:pt x="313" y="349"/>
                </a:cubicBezTo>
                <a:cubicBezTo>
                  <a:pt x="336" y="349"/>
                  <a:pt x="354" y="367"/>
                  <a:pt x="354" y="390"/>
                </a:cubicBezTo>
                <a:close/>
                <a:moveTo>
                  <a:pt x="429" y="206"/>
                </a:moveTo>
                <a:cubicBezTo>
                  <a:pt x="406" y="206"/>
                  <a:pt x="388" y="188"/>
                  <a:pt x="388" y="165"/>
                </a:cubicBezTo>
                <a:cubicBezTo>
                  <a:pt x="388" y="143"/>
                  <a:pt x="406" y="124"/>
                  <a:pt x="429" y="124"/>
                </a:cubicBezTo>
                <a:cubicBezTo>
                  <a:pt x="451" y="124"/>
                  <a:pt x="470" y="143"/>
                  <a:pt x="470" y="165"/>
                </a:cubicBezTo>
                <a:cubicBezTo>
                  <a:pt x="470" y="188"/>
                  <a:pt x="451" y="206"/>
                  <a:pt x="429" y="206"/>
                </a:cubicBezTo>
                <a:close/>
                <a:moveTo>
                  <a:pt x="669" y="261"/>
                </a:moveTo>
                <a:cubicBezTo>
                  <a:pt x="669" y="284"/>
                  <a:pt x="651" y="302"/>
                  <a:pt x="628" y="302"/>
                </a:cubicBezTo>
                <a:cubicBezTo>
                  <a:pt x="606" y="302"/>
                  <a:pt x="587" y="284"/>
                  <a:pt x="587" y="261"/>
                </a:cubicBezTo>
                <a:cubicBezTo>
                  <a:pt x="587" y="239"/>
                  <a:pt x="606" y="220"/>
                  <a:pt x="628" y="220"/>
                </a:cubicBezTo>
                <a:cubicBezTo>
                  <a:pt x="651" y="220"/>
                  <a:pt x="669" y="239"/>
                  <a:pt x="669" y="26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4">
            <a:extLst>
              <a:ext uri="{FF2B5EF4-FFF2-40B4-BE49-F238E27FC236}">
                <a16:creationId xmlns:a16="http://schemas.microsoft.com/office/drawing/2014/main" id="{312F556A-6209-439A-9087-9C768FADD0FB}"/>
              </a:ext>
            </a:extLst>
          </p:cNvPr>
          <p:cNvGrpSpPr>
            <a:grpSpLocks noChangeAspect="1"/>
          </p:cNvGrpSpPr>
          <p:nvPr/>
        </p:nvGrpSpPr>
        <p:grpSpPr bwMode="auto">
          <a:xfrm>
            <a:off x="1127421" y="2468868"/>
            <a:ext cx="994639" cy="996626"/>
            <a:chOff x="4420" y="-920"/>
            <a:chExt cx="500" cy="501"/>
          </a:xfrm>
          <a:solidFill>
            <a:srgbClr val="FFFFFF"/>
          </a:solidFill>
        </p:grpSpPr>
        <p:sp>
          <p:nvSpPr>
            <p:cNvPr id="15" name="Freeform 5">
              <a:extLst>
                <a:ext uri="{FF2B5EF4-FFF2-40B4-BE49-F238E27FC236}">
                  <a16:creationId xmlns:a16="http://schemas.microsoft.com/office/drawing/2014/main" id="{578D8913-86CF-4CC6-8122-261479D1CAAF}"/>
                </a:ext>
              </a:extLst>
            </p:cNvPr>
            <p:cNvSpPr>
              <a:spLocks/>
            </p:cNvSpPr>
            <p:nvPr/>
          </p:nvSpPr>
          <p:spPr bwMode="auto">
            <a:xfrm>
              <a:off x="4585" y="-782"/>
              <a:ext cx="84" cy="160"/>
            </a:xfrm>
            <a:custGeom>
              <a:avLst/>
              <a:gdLst>
                <a:gd name="T0" fmla="*/ 100 w 107"/>
                <a:gd name="T1" fmla="*/ 205 h 205"/>
                <a:gd name="T2" fmla="*/ 7 w 107"/>
                <a:gd name="T3" fmla="*/ 205 h 205"/>
                <a:gd name="T4" fmla="*/ 0 w 107"/>
                <a:gd name="T5" fmla="*/ 198 h 205"/>
                <a:gd name="T6" fmla="*/ 45 w 107"/>
                <a:gd name="T7" fmla="*/ 109 h 205"/>
                <a:gd name="T8" fmla="*/ 55 w 107"/>
                <a:gd name="T9" fmla="*/ 101 h 205"/>
                <a:gd name="T10" fmla="*/ 93 w 107"/>
                <a:gd name="T11" fmla="*/ 51 h 205"/>
                <a:gd name="T12" fmla="*/ 54 w 107"/>
                <a:gd name="T13" fmla="*/ 14 h 205"/>
                <a:gd name="T14" fmla="*/ 14 w 107"/>
                <a:gd name="T15" fmla="*/ 51 h 205"/>
                <a:gd name="T16" fmla="*/ 7 w 107"/>
                <a:gd name="T17" fmla="*/ 58 h 205"/>
                <a:gd name="T18" fmla="*/ 0 w 107"/>
                <a:gd name="T19" fmla="*/ 51 h 205"/>
                <a:gd name="T20" fmla="*/ 54 w 107"/>
                <a:gd name="T21" fmla="*/ 0 h 205"/>
                <a:gd name="T22" fmla="*/ 107 w 107"/>
                <a:gd name="T23" fmla="*/ 51 h 205"/>
                <a:gd name="T24" fmla="*/ 63 w 107"/>
                <a:gd name="T25" fmla="*/ 113 h 205"/>
                <a:gd name="T26" fmla="*/ 54 w 107"/>
                <a:gd name="T27" fmla="*/ 120 h 205"/>
                <a:gd name="T28" fmla="*/ 14 w 107"/>
                <a:gd name="T29" fmla="*/ 191 h 205"/>
                <a:gd name="T30" fmla="*/ 100 w 107"/>
                <a:gd name="T31" fmla="*/ 191 h 205"/>
                <a:gd name="T32" fmla="*/ 107 w 107"/>
                <a:gd name="T33" fmla="*/ 198 h 205"/>
                <a:gd name="T34" fmla="*/ 100 w 107"/>
                <a:gd name="T35"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205">
                  <a:moveTo>
                    <a:pt x="100" y="205"/>
                  </a:moveTo>
                  <a:cubicBezTo>
                    <a:pt x="7" y="205"/>
                    <a:pt x="7" y="205"/>
                    <a:pt x="7" y="205"/>
                  </a:cubicBezTo>
                  <a:cubicBezTo>
                    <a:pt x="3" y="205"/>
                    <a:pt x="0" y="202"/>
                    <a:pt x="0" y="198"/>
                  </a:cubicBezTo>
                  <a:cubicBezTo>
                    <a:pt x="0" y="150"/>
                    <a:pt x="18" y="131"/>
                    <a:pt x="45" y="109"/>
                  </a:cubicBezTo>
                  <a:cubicBezTo>
                    <a:pt x="48" y="106"/>
                    <a:pt x="51" y="104"/>
                    <a:pt x="55" y="101"/>
                  </a:cubicBezTo>
                  <a:cubicBezTo>
                    <a:pt x="71" y="90"/>
                    <a:pt x="93" y="73"/>
                    <a:pt x="93" y="51"/>
                  </a:cubicBezTo>
                  <a:cubicBezTo>
                    <a:pt x="93" y="28"/>
                    <a:pt x="78" y="14"/>
                    <a:pt x="54" y="14"/>
                  </a:cubicBezTo>
                  <a:cubicBezTo>
                    <a:pt x="31" y="14"/>
                    <a:pt x="14" y="30"/>
                    <a:pt x="14" y="51"/>
                  </a:cubicBezTo>
                  <a:cubicBezTo>
                    <a:pt x="14" y="55"/>
                    <a:pt x="11" y="58"/>
                    <a:pt x="7" y="58"/>
                  </a:cubicBezTo>
                  <a:cubicBezTo>
                    <a:pt x="3" y="58"/>
                    <a:pt x="0" y="55"/>
                    <a:pt x="0" y="51"/>
                  </a:cubicBezTo>
                  <a:cubicBezTo>
                    <a:pt x="0" y="22"/>
                    <a:pt x="24" y="0"/>
                    <a:pt x="54" y="0"/>
                  </a:cubicBezTo>
                  <a:cubicBezTo>
                    <a:pt x="86" y="0"/>
                    <a:pt x="107" y="20"/>
                    <a:pt x="107" y="51"/>
                  </a:cubicBezTo>
                  <a:cubicBezTo>
                    <a:pt x="107" y="81"/>
                    <a:pt x="81" y="100"/>
                    <a:pt x="63" y="113"/>
                  </a:cubicBezTo>
                  <a:cubicBezTo>
                    <a:pt x="60" y="115"/>
                    <a:pt x="56" y="118"/>
                    <a:pt x="54" y="120"/>
                  </a:cubicBezTo>
                  <a:cubicBezTo>
                    <a:pt x="30" y="139"/>
                    <a:pt x="15" y="154"/>
                    <a:pt x="14" y="191"/>
                  </a:cubicBezTo>
                  <a:cubicBezTo>
                    <a:pt x="100" y="191"/>
                    <a:pt x="100" y="191"/>
                    <a:pt x="100" y="191"/>
                  </a:cubicBezTo>
                  <a:cubicBezTo>
                    <a:pt x="104" y="191"/>
                    <a:pt x="107" y="194"/>
                    <a:pt x="107" y="198"/>
                  </a:cubicBezTo>
                  <a:cubicBezTo>
                    <a:pt x="107" y="202"/>
                    <a:pt x="104" y="205"/>
                    <a:pt x="100" y="2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4D405E64-34E5-46E3-9F69-68151F118826}"/>
                </a:ext>
              </a:extLst>
            </p:cNvPr>
            <p:cNvSpPr>
              <a:spLocks noEditPoints="1"/>
            </p:cNvSpPr>
            <p:nvPr/>
          </p:nvSpPr>
          <p:spPr bwMode="auto">
            <a:xfrm>
              <a:off x="4671" y="-782"/>
              <a:ext cx="96" cy="160"/>
            </a:xfrm>
            <a:custGeom>
              <a:avLst/>
              <a:gdLst>
                <a:gd name="T0" fmla="*/ 89 w 123"/>
                <a:gd name="T1" fmla="*/ 206 h 206"/>
                <a:gd name="T2" fmla="*/ 82 w 123"/>
                <a:gd name="T3" fmla="*/ 199 h 206"/>
                <a:gd name="T4" fmla="*/ 82 w 123"/>
                <a:gd name="T5" fmla="*/ 147 h 206"/>
                <a:gd name="T6" fmla="*/ 7 w 123"/>
                <a:gd name="T7" fmla="*/ 147 h 206"/>
                <a:gd name="T8" fmla="*/ 1 w 123"/>
                <a:gd name="T9" fmla="*/ 143 h 206"/>
                <a:gd name="T10" fmla="*/ 1 w 123"/>
                <a:gd name="T11" fmla="*/ 136 h 206"/>
                <a:gd name="T12" fmla="*/ 83 w 123"/>
                <a:gd name="T13" fmla="*/ 4 h 206"/>
                <a:gd name="T14" fmla="*/ 91 w 123"/>
                <a:gd name="T15" fmla="*/ 1 h 206"/>
                <a:gd name="T16" fmla="*/ 96 w 123"/>
                <a:gd name="T17" fmla="*/ 8 h 206"/>
                <a:gd name="T18" fmla="*/ 96 w 123"/>
                <a:gd name="T19" fmla="*/ 133 h 206"/>
                <a:gd name="T20" fmla="*/ 116 w 123"/>
                <a:gd name="T21" fmla="*/ 133 h 206"/>
                <a:gd name="T22" fmla="*/ 123 w 123"/>
                <a:gd name="T23" fmla="*/ 140 h 206"/>
                <a:gd name="T24" fmla="*/ 116 w 123"/>
                <a:gd name="T25" fmla="*/ 147 h 206"/>
                <a:gd name="T26" fmla="*/ 96 w 123"/>
                <a:gd name="T27" fmla="*/ 147 h 206"/>
                <a:gd name="T28" fmla="*/ 96 w 123"/>
                <a:gd name="T29" fmla="*/ 199 h 206"/>
                <a:gd name="T30" fmla="*/ 89 w 123"/>
                <a:gd name="T31" fmla="*/ 206 h 206"/>
                <a:gd name="T32" fmla="*/ 20 w 123"/>
                <a:gd name="T33" fmla="*/ 133 h 206"/>
                <a:gd name="T34" fmla="*/ 82 w 123"/>
                <a:gd name="T35" fmla="*/ 133 h 206"/>
                <a:gd name="T36" fmla="*/ 82 w 123"/>
                <a:gd name="T37" fmla="*/ 32 h 206"/>
                <a:gd name="T38" fmla="*/ 20 w 123"/>
                <a:gd name="T39" fmla="*/ 13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 h="206">
                  <a:moveTo>
                    <a:pt x="89" y="206"/>
                  </a:moveTo>
                  <a:cubicBezTo>
                    <a:pt x="86" y="206"/>
                    <a:pt x="82" y="203"/>
                    <a:pt x="82" y="199"/>
                  </a:cubicBezTo>
                  <a:cubicBezTo>
                    <a:pt x="82" y="147"/>
                    <a:pt x="82" y="147"/>
                    <a:pt x="82" y="147"/>
                  </a:cubicBezTo>
                  <a:cubicBezTo>
                    <a:pt x="7" y="147"/>
                    <a:pt x="7" y="147"/>
                    <a:pt x="7" y="147"/>
                  </a:cubicBezTo>
                  <a:cubicBezTo>
                    <a:pt x="5" y="147"/>
                    <a:pt x="2" y="146"/>
                    <a:pt x="1" y="143"/>
                  </a:cubicBezTo>
                  <a:cubicBezTo>
                    <a:pt x="0" y="141"/>
                    <a:pt x="0" y="138"/>
                    <a:pt x="1" y="136"/>
                  </a:cubicBezTo>
                  <a:cubicBezTo>
                    <a:pt x="83" y="4"/>
                    <a:pt x="83" y="4"/>
                    <a:pt x="83" y="4"/>
                  </a:cubicBezTo>
                  <a:cubicBezTo>
                    <a:pt x="85" y="1"/>
                    <a:pt x="88" y="0"/>
                    <a:pt x="91" y="1"/>
                  </a:cubicBezTo>
                  <a:cubicBezTo>
                    <a:pt x="94" y="2"/>
                    <a:pt x="96" y="5"/>
                    <a:pt x="96" y="8"/>
                  </a:cubicBezTo>
                  <a:cubicBezTo>
                    <a:pt x="96" y="133"/>
                    <a:pt x="96" y="133"/>
                    <a:pt x="96" y="133"/>
                  </a:cubicBezTo>
                  <a:cubicBezTo>
                    <a:pt x="116" y="133"/>
                    <a:pt x="116" y="133"/>
                    <a:pt x="116" y="133"/>
                  </a:cubicBezTo>
                  <a:cubicBezTo>
                    <a:pt x="120" y="133"/>
                    <a:pt x="123" y="136"/>
                    <a:pt x="123" y="140"/>
                  </a:cubicBezTo>
                  <a:cubicBezTo>
                    <a:pt x="123" y="144"/>
                    <a:pt x="120" y="147"/>
                    <a:pt x="116" y="147"/>
                  </a:cubicBezTo>
                  <a:cubicBezTo>
                    <a:pt x="96" y="147"/>
                    <a:pt x="96" y="147"/>
                    <a:pt x="96" y="147"/>
                  </a:cubicBezTo>
                  <a:cubicBezTo>
                    <a:pt x="96" y="199"/>
                    <a:pt x="96" y="199"/>
                    <a:pt x="96" y="199"/>
                  </a:cubicBezTo>
                  <a:cubicBezTo>
                    <a:pt x="96" y="203"/>
                    <a:pt x="93" y="206"/>
                    <a:pt x="89" y="206"/>
                  </a:cubicBezTo>
                  <a:close/>
                  <a:moveTo>
                    <a:pt x="20" y="133"/>
                  </a:moveTo>
                  <a:cubicBezTo>
                    <a:pt x="82" y="133"/>
                    <a:pt x="82" y="133"/>
                    <a:pt x="82" y="133"/>
                  </a:cubicBezTo>
                  <a:cubicBezTo>
                    <a:pt x="82" y="32"/>
                    <a:pt x="82" y="32"/>
                    <a:pt x="82" y="32"/>
                  </a:cubicBezTo>
                  <a:lnTo>
                    <a:pt x="20"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92124A7E-2B5B-42E4-AB91-36E3182AA896}"/>
                </a:ext>
              </a:extLst>
            </p:cNvPr>
            <p:cNvSpPr>
              <a:spLocks/>
            </p:cNvSpPr>
            <p:nvPr/>
          </p:nvSpPr>
          <p:spPr bwMode="auto">
            <a:xfrm>
              <a:off x="4663" y="-920"/>
              <a:ext cx="11" cy="48"/>
            </a:xfrm>
            <a:custGeom>
              <a:avLst/>
              <a:gdLst>
                <a:gd name="T0" fmla="*/ 7 w 14"/>
                <a:gd name="T1" fmla="*/ 62 h 62"/>
                <a:gd name="T2" fmla="*/ 0 w 14"/>
                <a:gd name="T3" fmla="*/ 55 h 62"/>
                <a:gd name="T4" fmla="*/ 0 w 14"/>
                <a:gd name="T5" fmla="*/ 7 h 62"/>
                <a:gd name="T6" fmla="*/ 7 w 14"/>
                <a:gd name="T7" fmla="*/ 0 h 62"/>
                <a:gd name="T8" fmla="*/ 14 w 14"/>
                <a:gd name="T9" fmla="*/ 7 h 62"/>
                <a:gd name="T10" fmla="*/ 14 w 14"/>
                <a:gd name="T11" fmla="*/ 55 h 62"/>
                <a:gd name="T12" fmla="*/ 7 w 14"/>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4" h="62">
                  <a:moveTo>
                    <a:pt x="7" y="62"/>
                  </a:moveTo>
                  <a:cubicBezTo>
                    <a:pt x="3" y="62"/>
                    <a:pt x="0" y="59"/>
                    <a:pt x="0" y="55"/>
                  </a:cubicBezTo>
                  <a:cubicBezTo>
                    <a:pt x="0" y="7"/>
                    <a:pt x="0" y="7"/>
                    <a:pt x="0" y="7"/>
                  </a:cubicBezTo>
                  <a:cubicBezTo>
                    <a:pt x="0" y="3"/>
                    <a:pt x="3" y="0"/>
                    <a:pt x="7" y="0"/>
                  </a:cubicBezTo>
                  <a:cubicBezTo>
                    <a:pt x="11" y="0"/>
                    <a:pt x="14" y="3"/>
                    <a:pt x="14" y="7"/>
                  </a:cubicBezTo>
                  <a:cubicBezTo>
                    <a:pt x="14" y="55"/>
                    <a:pt x="14" y="55"/>
                    <a:pt x="14" y="55"/>
                  </a:cubicBezTo>
                  <a:cubicBezTo>
                    <a:pt x="14" y="59"/>
                    <a:pt x="11" y="62"/>
                    <a:pt x="7"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23127F97-EDC5-44EE-A22F-D58E05B10695}"/>
                </a:ext>
              </a:extLst>
            </p:cNvPr>
            <p:cNvSpPr>
              <a:spLocks/>
            </p:cNvSpPr>
            <p:nvPr/>
          </p:nvSpPr>
          <p:spPr bwMode="auto">
            <a:xfrm>
              <a:off x="4872" y="-675"/>
              <a:ext cx="48" cy="11"/>
            </a:xfrm>
            <a:custGeom>
              <a:avLst/>
              <a:gdLst>
                <a:gd name="T0" fmla="*/ 55 w 62"/>
                <a:gd name="T1" fmla="*/ 14 h 14"/>
                <a:gd name="T2" fmla="*/ 7 w 62"/>
                <a:gd name="T3" fmla="*/ 14 h 14"/>
                <a:gd name="T4" fmla="*/ 0 w 62"/>
                <a:gd name="T5" fmla="*/ 7 h 14"/>
                <a:gd name="T6" fmla="*/ 7 w 62"/>
                <a:gd name="T7" fmla="*/ 0 h 14"/>
                <a:gd name="T8" fmla="*/ 55 w 62"/>
                <a:gd name="T9" fmla="*/ 0 h 14"/>
                <a:gd name="T10" fmla="*/ 62 w 62"/>
                <a:gd name="T11" fmla="*/ 7 h 14"/>
                <a:gd name="T12" fmla="*/ 55 w 6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2" h="14">
                  <a:moveTo>
                    <a:pt x="55" y="14"/>
                  </a:moveTo>
                  <a:cubicBezTo>
                    <a:pt x="7" y="14"/>
                    <a:pt x="7" y="14"/>
                    <a:pt x="7" y="14"/>
                  </a:cubicBezTo>
                  <a:cubicBezTo>
                    <a:pt x="3" y="14"/>
                    <a:pt x="0" y="11"/>
                    <a:pt x="0" y="7"/>
                  </a:cubicBezTo>
                  <a:cubicBezTo>
                    <a:pt x="0" y="3"/>
                    <a:pt x="3" y="0"/>
                    <a:pt x="7" y="0"/>
                  </a:cubicBezTo>
                  <a:cubicBezTo>
                    <a:pt x="55" y="0"/>
                    <a:pt x="55" y="0"/>
                    <a:pt x="55" y="0"/>
                  </a:cubicBezTo>
                  <a:cubicBezTo>
                    <a:pt x="59" y="0"/>
                    <a:pt x="62" y="3"/>
                    <a:pt x="62" y="7"/>
                  </a:cubicBezTo>
                  <a:cubicBezTo>
                    <a:pt x="62" y="11"/>
                    <a:pt x="59" y="14"/>
                    <a:pt x="55"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92807622-856E-45B6-B145-871E1265680E}"/>
                </a:ext>
              </a:extLst>
            </p:cNvPr>
            <p:cNvSpPr>
              <a:spLocks/>
            </p:cNvSpPr>
            <p:nvPr/>
          </p:nvSpPr>
          <p:spPr bwMode="auto">
            <a:xfrm>
              <a:off x="4843" y="-798"/>
              <a:ext cx="45" cy="30"/>
            </a:xfrm>
            <a:custGeom>
              <a:avLst/>
              <a:gdLst>
                <a:gd name="T0" fmla="*/ 8 w 58"/>
                <a:gd name="T1" fmla="*/ 39 h 39"/>
                <a:gd name="T2" fmla="*/ 2 w 58"/>
                <a:gd name="T3" fmla="*/ 35 h 39"/>
                <a:gd name="T4" fmla="*/ 4 w 58"/>
                <a:gd name="T5" fmla="*/ 26 h 39"/>
                <a:gd name="T6" fmla="*/ 46 w 58"/>
                <a:gd name="T7" fmla="*/ 2 h 39"/>
                <a:gd name="T8" fmla="*/ 56 w 58"/>
                <a:gd name="T9" fmla="*/ 4 h 39"/>
                <a:gd name="T10" fmla="*/ 53 w 58"/>
                <a:gd name="T11" fmla="*/ 14 h 39"/>
                <a:gd name="T12" fmla="*/ 11 w 58"/>
                <a:gd name="T13" fmla="*/ 38 h 39"/>
                <a:gd name="T14" fmla="*/ 8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8" y="39"/>
                  </a:moveTo>
                  <a:cubicBezTo>
                    <a:pt x="5" y="39"/>
                    <a:pt x="3" y="38"/>
                    <a:pt x="2" y="35"/>
                  </a:cubicBezTo>
                  <a:cubicBezTo>
                    <a:pt x="0" y="32"/>
                    <a:pt x="1" y="28"/>
                    <a:pt x="4" y="26"/>
                  </a:cubicBezTo>
                  <a:cubicBezTo>
                    <a:pt x="46" y="2"/>
                    <a:pt x="46" y="2"/>
                    <a:pt x="46" y="2"/>
                  </a:cubicBezTo>
                  <a:cubicBezTo>
                    <a:pt x="50" y="0"/>
                    <a:pt x="54" y="1"/>
                    <a:pt x="56" y="4"/>
                  </a:cubicBezTo>
                  <a:cubicBezTo>
                    <a:pt x="58" y="7"/>
                    <a:pt x="57" y="12"/>
                    <a:pt x="53" y="14"/>
                  </a:cubicBezTo>
                  <a:cubicBezTo>
                    <a:pt x="11" y="38"/>
                    <a:pt x="11" y="38"/>
                    <a:pt x="11" y="38"/>
                  </a:cubicBezTo>
                  <a:cubicBezTo>
                    <a:pt x="10" y="39"/>
                    <a:pt x="9" y="39"/>
                    <a:pt x="8"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AFEED69C-B817-45AA-BEEF-090CD5B1E171}"/>
                </a:ext>
              </a:extLst>
            </p:cNvPr>
            <p:cNvSpPr>
              <a:spLocks/>
            </p:cNvSpPr>
            <p:nvPr/>
          </p:nvSpPr>
          <p:spPr bwMode="auto">
            <a:xfrm>
              <a:off x="4767" y="-888"/>
              <a:ext cx="31" cy="44"/>
            </a:xfrm>
            <a:custGeom>
              <a:avLst/>
              <a:gdLst>
                <a:gd name="T0" fmla="*/ 8 w 40"/>
                <a:gd name="T1" fmla="*/ 57 h 57"/>
                <a:gd name="T2" fmla="*/ 4 w 40"/>
                <a:gd name="T3" fmla="*/ 56 h 57"/>
                <a:gd name="T4" fmla="*/ 2 w 40"/>
                <a:gd name="T5" fmla="*/ 46 h 57"/>
                <a:gd name="T6" fmla="*/ 26 w 40"/>
                <a:gd name="T7" fmla="*/ 4 h 57"/>
                <a:gd name="T8" fmla="*/ 36 w 40"/>
                <a:gd name="T9" fmla="*/ 2 h 57"/>
                <a:gd name="T10" fmla="*/ 38 w 40"/>
                <a:gd name="T11" fmla="*/ 11 h 57"/>
                <a:gd name="T12" fmla="*/ 14 w 40"/>
                <a:gd name="T13" fmla="*/ 53 h 57"/>
                <a:gd name="T14" fmla="*/ 8 w 40"/>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8" y="57"/>
                  </a:moveTo>
                  <a:cubicBezTo>
                    <a:pt x="7" y="57"/>
                    <a:pt x="6" y="57"/>
                    <a:pt x="4" y="56"/>
                  </a:cubicBezTo>
                  <a:cubicBezTo>
                    <a:pt x="1" y="54"/>
                    <a:pt x="0" y="50"/>
                    <a:pt x="2" y="46"/>
                  </a:cubicBezTo>
                  <a:cubicBezTo>
                    <a:pt x="26" y="4"/>
                    <a:pt x="26" y="4"/>
                    <a:pt x="26" y="4"/>
                  </a:cubicBezTo>
                  <a:cubicBezTo>
                    <a:pt x="28" y="1"/>
                    <a:pt x="32" y="0"/>
                    <a:pt x="36" y="2"/>
                  </a:cubicBezTo>
                  <a:cubicBezTo>
                    <a:pt x="39" y="4"/>
                    <a:pt x="40" y="8"/>
                    <a:pt x="38" y="11"/>
                  </a:cubicBezTo>
                  <a:cubicBezTo>
                    <a:pt x="14" y="53"/>
                    <a:pt x="14" y="53"/>
                    <a:pt x="14" y="53"/>
                  </a:cubicBezTo>
                  <a:cubicBezTo>
                    <a:pt x="13" y="56"/>
                    <a:pt x="10" y="57"/>
                    <a:pt x="8"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EC7555A6-C3D1-4AC6-870B-17C8FD5058C4}"/>
                </a:ext>
              </a:extLst>
            </p:cNvPr>
            <p:cNvSpPr>
              <a:spLocks/>
            </p:cNvSpPr>
            <p:nvPr/>
          </p:nvSpPr>
          <p:spPr bwMode="auto">
            <a:xfrm>
              <a:off x="4843" y="-572"/>
              <a:ext cx="45" cy="31"/>
            </a:xfrm>
            <a:custGeom>
              <a:avLst/>
              <a:gdLst>
                <a:gd name="T0" fmla="*/ 50 w 58"/>
                <a:gd name="T1" fmla="*/ 40 h 40"/>
                <a:gd name="T2" fmla="*/ 46 w 58"/>
                <a:gd name="T3" fmla="*/ 39 h 40"/>
                <a:gd name="T4" fmla="*/ 4 w 58"/>
                <a:gd name="T5" fmla="*/ 14 h 40"/>
                <a:gd name="T6" fmla="*/ 2 w 58"/>
                <a:gd name="T7" fmla="*/ 5 h 40"/>
                <a:gd name="T8" fmla="*/ 11 w 58"/>
                <a:gd name="T9" fmla="*/ 2 h 40"/>
                <a:gd name="T10" fmla="*/ 53 w 58"/>
                <a:gd name="T11" fmla="*/ 27 h 40"/>
                <a:gd name="T12" fmla="*/ 56 w 58"/>
                <a:gd name="T13" fmla="*/ 36 h 40"/>
                <a:gd name="T14" fmla="*/ 50 w 5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50" y="40"/>
                  </a:moveTo>
                  <a:cubicBezTo>
                    <a:pt x="49" y="40"/>
                    <a:pt x="48" y="39"/>
                    <a:pt x="46" y="39"/>
                  </a:cubicBezTo>
                  <a:cubicBezTo>
                    <a:pt x="4" y="14"/>
                    <a:pt x="4" y="14"/>
                    <a:pt x="4" y="14"/>
                  </a:cubicBezTo>
                  <a:cubicBezTo>
                    <a:pt x="1" y="13"/>
                    <a:pt x="0" y="8"/>
                    <a:pt x="2" y="5"/>
                  </a:cubicBezTo>
                  <a:cubicBezTo>
                    <a:pt x="4" y="2"/>
                    <a:pt x="8" y="0"/>
                    <a:pt x="11" y="2"/>
                  </a:cubicBezTo>
                  <a:cubicBezTo>
                    <a:pt x="53" y="27"/>
                    <a:pt x="53" y="27"/>
                    <a:pt x="53" y="27"/>
                  </a:cubicBezTo>
                  <a:cubicBezTo>
                    <a:pt x="57" y="29"/>
                    <a:pt x="58" y="33"/>
                    <a:pt x="56" y="36"/>
                  </a:cubicBezTo>
                  <a:cubicBezTo>
                    <a:pt x="55" y="38"/>
                    <a:pt x="52" y="40"/>
                    <a:pt x="50"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A752181-42C4-4A83-9986-29291132E157}"/>
                </a:ext>
              </a:extLst>
            </p:cNvPr>
            <p:cNvSpPr>
              <a:spLocks/>
            </p:cNvSpPr>
            <p:nvPr/>
          </p:nvSpPr>
          <p:spPr bwMode="auto">
            <a:xfrm>
              <a:off x="4450" y="-798"/>
              <a:ext cx="45" cy="30"/>
            </a:xfrm>
            <a:custGeom>
              <a:avLst/>
              <a:gdLst>
                <a:gd name="T0" fmla="*/ 50 w 58"/>
                <a:gd name="T1" fmla="*/ 39 h 39"/>
                <a:gd name="T2" fmla="*/ 46 w 58"/>
                <a:gd name="T3" fmla="*/ 38 h 39"/>
                <a:gd name="T4" fmla="*/ 4 w 58"/>
                <a:gd name="T5" fmla="*/ 14 h 39"/>
                <a:gd name="T6" fmla="*/ 1 w 58"/>
                <a:gd name="T7" fmla="*/ 4 h 39"/>
                <a:gd name="T8" fmla="*/ 11 w 58"/>
                <a:gd name="T9" fmla="*/ 2 h 39"/>
                <a:gd name="T10" fmla="*/ 53 w 58"/>
                <a:gd name="T11" fmla="*/ 26 h 39"/>
                <a:gd name="T12" fmla="*/ 56 w 58"/>
                <a:gd name="T13" fmla="*/ 35 h 39"/>
                <a:gd name="T14" fmla="*/ 50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0" y="39"/>
                  </a:moveTo>
                  <a:cubicBezTo>
                    <a:pt x="48" y="39"/>
                    <a:pt x="47" y="39"/>
                    <a:pt x="46" y="38"/>
                  </a:cubicBezTo>
                  <a:cubicBezTo>
                    <a:pt x="4" y="14"/>
                    <a:pt x="4" y="14"/>
                    <a:pt x="4" y="14"/>
                  </a:cubicBezTo>
                  <a:cubicBezTo>
                    <a:pt x="1" y="12"/>
                    <a:pt x="0" y="7"/>
                    <a:pt x="1" y="4"/>
                  </a:cubicBezTo>
                  <a:cubicBezTo>
                    <a:pt x="3" y="1"/>
                    <a:pt x="8" y="0"/>
                    <a:pt x="11" y="2"/>
                  </a:cubicBezTo>
                  <a:cubicBezTo>
                    <a:pt x="53" y="26"/>
                    <a:pt x="53" y="26"/>
                    <a:pt x="53" y="26"/>
                  </a:cubicBezTo>
                  <a:cubicBezTo>
                    <a:pt x="56" y="28"/>
                    <a:pt x="58" y="32"/>
                    <a:pt x="56" y="35"/>
                  </a:cubicBezTo>
                  <a:cubicBezTo>
                    <a:pt x="54" y="38"/>
                    <a:pt x="52" y="39"/>
                    <a:pt x="50"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28110610-6AA1-4A4B-9A93-BB3B38F543B0}"/>
                </a:ext>
              </a:extLst>
            </p:cNvPr>
            <p:cNvSpPr>
              <a:spLocks/>
            </p:cNvSpPr>
            <p:nvPr/>
          </p:nvSpPr>
          <p:spPr bwMode="auto">
            <a:xfrm>
              <a:off x="4767" y="-496"/>
              <a:ext cx="31" cy="44"/>
            </a:xfrm>
            <a:custGeom>
              <a:avLst/>
              <a:gdLst>
                <a:gd name="T0" fmla="*/ 32 w 40"/>
                <a:gd name="T1" fmla="*/ 57 h 57"/>
                <a:gd name="T2" fmla="*/ 26 w 40"/>
                <a:gd name="T3" fmla="*/ 54 h 57"/>
                <a:gd name="T4" fmla="*/ 2 w 40"/>
                <a:gd name="T5" fmla="*/ 12 h 57"/>
                <a:gd name="T6" fmla="*/ 4 w 40"/>
                <a:gd name="T7" fmla="*/ 2 h 57"/>
                <a:gd name="T8" fmla="*/ 14 w 40"/>
                <a:gd name="T9" fmla="*/ 5 h 57"/>
                <a:gd name="T10" fmla="*/ 38 w 40"/>
                <a:gd name="T11" fmla="*/ 47 h 57"/>
                <a:gd name="T12" fmla="*/ 36 w 40"/>
                <a:gd name="T13" fmla="*/ 56 h 57"/>
                <a:gd name="T14" fmla="*/ 32 w 40"/>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32" y="57"/>
                  </a:moveTo>
                  <a:cubicBezTo>
                    <a:pt x="30" y="57"/>
                    <a:pt x="27" y="56"/>
                    <a:pt x="26" y="54"/>
                  </a:cubicBezTo>
                  <a:cubicBezTo>
                    <a:pt x="2" y="12"/>
                    <a:pt x="2" y="12"/>
                    <a:pt x="2" y="12"/>
                  </a:cubicBezTo>
                  <a:cubicBezTo>
                    <a:pt x="0" y="8"/>
                    <a:pt x="1" y="4"/>
                    <a:pt x="4" y="2"/>
                  </a:cubicBezTo>
                  <a:cubicBezTo>
                    <a:pt x="8" y="0"/>
                    <a:pt x="12" y="1"/>
                    <a:pt x="14" y="5"/>
                  </a:cubicBezTo>
                  <a:cubicBezTo>
                    <a:pt x="38" y="47"/>
                    <a:pt x="38" y="47"/>
                    <a:pt x="38" y="47"/>
                  </a:cubicBezTo>
                  <a:cubicBezTo>
                    <a:pt x="40" y="50"/>
                    <a:pt x="39" y="54"/>
                    <a:pt x="36" y="56"/>
                  </a:cubicBezTo>
                  <a:cubicBezTo>
                    <a:pt x="35" y="57"/>
                    <a:pt x="33" y="57"/>
                    <a:pt x="32"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CD2C5B0F-00DC-47FF-BF56-9A5CA4366C9F}"/>
                </a:ext>
              </a:extLst>
            </p:cNvPr>
            <p:cNvSpPr>
              <a:spLocks/>
            </p:cNvSpPr>
            <p:nvPr/>
          </p:nvSpPr>
          <p:spPr bwMode="auto">
            <a:xfrm>
              <a:off x="4539" y="-888"/>
              <a:ext cx="32" cy="44"/>
            </a:xfrm>
            <a:custGeom>
              <a:avLst/>
              <a:gdLst>
                <a:gd name="T0" fmla="*/ 32 w 40"/>
                <a:gd name="T1" fmla="*/ 57 h 57"/>
                <a:gd name="T2" fmla="*/ 26 w 40"/>
                <a:gd name="T3" fmla="*/ 53 h 57"/>
                <a:gd name="T4" fmla="*/ 2 w 40"/>
                <a:gd name="T5" fmla="*/ 11 h 57"/>
                <a:gd name="T6" fmla="*/ 5 w 40"/>
                <a:gd name="T7" fmla="*/ 2 h 57"/>
                <a:gd name="T8" fmla="*/ 14 w 40"/>
                <a:gd name="T9" fmla="*/ 4 h 57"/>
                <a:gd name="T10" fmla="*/ 39 w 40"/>
                <a:gd name="T11" fmla="*/ 46 h 57"/>
                <a:gd name="T12" fmla="*/ 36 w 40"/>
                <a:gd name="T13" fmla="*/ 56 h 57"/>
                <a:gd name="T14" fmla="*/ 32 w 40"/>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32" y="57"/>
                  </a:moveTo>
                  <a:cubicBezTo>
                    <a:pt x="30" y="57"/>
                    <a:pt x="28" y="56"/>
                    <a:pt x="26" y="53"/>
                  </a:cubicBezTo>
                  <a:cubicBezTo>
                    <a:pt x="2" y="11"/>
                    <a:pt x="2" y="11"/>
                    <a:pt x="2" y="11"/>
                  </a:cubicBezTo>
                  <a:cubicBezTo>
                    <a:pt x="0" y="8"/>
                    <a:pt x="1" y="4"/>
                    <a:pt x="5" y="2"/>
                  </a:cubicBezTo>
                  <a:cubicBezTo>
                    <a:pt x="8" y="0"/>
                    <a:pt x="12" y="1"/>
                    <a:pt x="14" y="4"/>
                  </a:cubicBezTo>
                  <a:cubicBezTo>
                    <a:pt x="39" y="46"/>
                    <a:pt x="39" y="46"/>
                    <a:pt x="39" y="46"/>
                  </a:cubicBezTo>
                  <a:cubicBezTo>
                    <a:pt x="40" y="50"/>
                    <a:pt x="39" y="54"/>
                    <a:pt x="36" y="56"/>
                  </a:cubicBezTo>
                  <a:cubicBezTo>
                    <a:pt x="35" y="57"/>
                    <a:pt x="34" y="57"/>
                    <a:pt x="32"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F81D5C8F-2D33-481F-A199-03E37754E16D}"/>
                </a:ext>
              </a:extLst>
            </p:cNvPr>
            <p:cNvSpPr>
              <a:spLocks noEditPoints="1"/>
            </p:cNvSpPr>
            <p:nvPr/>
          </p:nvSpPr>
          <p:spPr bwMode="auto">
            <a:xfrm>
              <a:off x="4420" y="-697"/>
              <a:ext cx="294" cy="278"/>
            </a:xfrm>
            <a:custGeom>
              <a:avLst/>
              <a:gdLst>
                <a:gd name="T0" fmla="*/ 300 w 377"/>
                <a:gd name="T1" fmla="*/ 358 h 358"/>
                <a:gd name="T2" fmla="*/ 300 w 377"/>
                <a:gd name="T3" fmla="*/ 358 h 358"/>
                <a:gd name="T4" fmla="*/ 297 w 377"/>
                <a:gd name="T5" fmla="*/ 358 h 358"/>
                <a:gd name="T6" fmla="*/ 1 w 377"/>
                <a:gd name="T7" fmla="*/ 92 h 358"/>
                <a:gd name="T8" fmla="*/ 4 w 377"/>
                <a:gd name="T9" fmla="*/ 71 h 358"/>
                <a:gd name="T10" fmla="*/ 69 w 377"/>
                <a:gd name="T11" fmla="*/ 0 h 358"/>
                <a:gd name="T12" fmla="*/ 75 w 377"/>
                <a:gd name="T13" fmla="*/ 1 h 358"/>
                <a:gd name="T14" fmla="*/ 117 w 377"/>
                <a:gd name="T15" fmla="*/ 47 h 358"/>
                <a:gd name="T16" fmla="*/ 146 w 377"/>
                <a:gd name="T17" fmla="*/ 98 h 358"/>
                <a:gd name="T18" fmla="*/ 126 w 377"/>
                <a:gd name="T19" fmla="*/ 129 h 358"/>
                <a:gd name="T20" fmla="*/ 105 w 377"/>
                <a:gd name="T21" fmla="*/ 162 h 358"/>
                <a:gd name="T22" fmla="*/ 148 w 377"/>
                <a:gd name="T23" fmla="*/ 219 h 358"/>
                <a:gd name="T24" fmla="*/ 205 w 377"/>
                <a:gd name="T25" fmla="*/ 262 h 358"/>
                <a:gd name="T26" fmla="*/ 238 w 377"/>
                <a:gd name="T27" fmla="*/ 241 h 358"/>
                <a:gd name="T28" fmla="*/ 269 w 377"/>
                <a:gd name="T29" fmla="*/ 221 h 358"/>
                <a:gd name="T30" fmla="*/ 271 w 377"/>
                <a:gd name="T31" fmla="*/ 221 h 358"/>
                <a:gd name="T32" fmla="*/ 366 w 377"/>
                <a:gd name="T33" fmla="*/ 288 h 358"/>
                <a:gd name="T34" fmla="*/ 324 w 377"/>
                <a:gd name="T35" fmla="*/ 349 h 358"/>
                <a:gd name="T36" fmla="*/ 300 w 377"/>
                <a:gd name="T37" fmla="*/ 358 h 358"/>
                <a:gd name="T38" fmla="*/ 69 w 377"/>
                <a:gd name="T39" fmla="*/ 14 h 358"/>
                <a:gd name="T40" fmla="*/ 17 w 377"/>
                <a:gd name="T41" fmla="*/ 77 h 358"/>
                <a:gd name="T42" fmla="*/ 15 w 377"/>
                <a:gd name="T43" fmla="*/ 90 h 358"/>
                <a:gd name="T44" fmla="*/ 298 w 377"/>
                <a:gd name="T45" fmla="*/ 344 h 358"/>
                <a:gd name="T46" fmla="*/ 315 w 377"/>
                <a:gd name="T47" fmla="*/ 338 h 358"/>
                <a:gd name="T48" fmla="*/ 353 w 377"/>
                <a:gd name="T49" fmla="*/ 295 h 358"/>
                <a:gd name="T50" fmla="*/ 272 w 377"/>
                <a:gd name="T51" fmla="*/ 235 h 358"/>
                <a:gd name="T52" fmla="*/ 246 w 377"/>
                <a:gd name="T53" fmla="*/ 252 h 358"/>
                <a:gd name="T54" fmla="*/ 210 w 377"/>
                <a:gd name="T55" fmla="*/ 276 h 358"/>
                <a:gd name="T56" fmla="*/ 205 w 377"/>
                <a:gd name="T57" fmla="*/ 276 h 358"/>
                <a:gd name="T58" fmla="*/ 138 w 377"/>
                <a:gd name="T59" fmla="*/ 229 h 358"/>
                <a:gd name="T60" fmla="*/ 91 w 377"/>
                <a:gd name="T61" fmla="*/ 157 h 358"/>
                <a:gd name="T62" fmla="*/ 115 w 377"/>
                <a:gd name="T63" fmla="*/ 121 h 358"/>
                <a:gd name="T64" fmla="*/ 132 w 377"/>
                <a:gd name="T65" fmla="*/ 95 h 358"/>
                <a:gd name="T66" fmla="*/ 69 w 377"/>
                <a:gd name="T67" fmla="*/ 1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 h="358">
                  <a:moveTo>
                    <a:pt x="300" y="358"/>
                  </a:moveTo>
                  <a:cubicBezTo>
                    <a:pt x="300" y="358"/>
                    <a:pt x="300" y="358"/>
                    <a:pt x="300" y="358"/>
                  </a:cubicBezTo>
                  <a:cubicBezTo>
                    <a:pt x="299" y="358"/>
                    <a:pt x="298" y="358"/>
                    <a:pt x="297" y="358"/>
                  </a:cubicBezTo>
                  <a:cubicBezTo>
                    <a:pt x="149" y="348"/>
                    <a:pt x="27" y="239"/>
                    <a:pt x="1" y="92"/>
                  </a:cubicBezTo>
                  <a:cubicBezTo>
                    <a:pt x="0" y="85"/>
                    <a:pt x="1" y="78"/>
                    <a:pt x="4" y="71"/>
                  </a:cubicBezTo>
                  <a:cubicBezTo>
                    <a:pt x="13" y="50"/>
                    <a:pt x="47" y="0"/>
                    <a:pt x="69" y="0"/>
                  </a:cubicBezTo>
                  <a:cubicBezTo>
                    <a:pt x="71" y="0"/>
                    <a:pt x="73" y="0"/>
                    <a:pt x="75" y="1"/>
                  </a:cubicBezTo>
                  <a:cubicBezTo>
                    <a:pt x="84" y="5"/>
                    <a:pt x="107" y="34"/>
                    <a:pt x="117" y="47"/>
                  </a:cubicBezTo>
                  <a:cubicBezTo>
                    <a:pt x="149" y="89"/>
                    <a:pt x="147" y="95"/>
                    <a:pt x="146" y="98"/>
                  </a:cubicBezTo>
                  <a:cubicBezTo>
                    <a:pt x="145" y="103"/>
                    <a:pt x="139" y="111"/>
                    <a:pt x="126" y="129"/>
                  </a:cubicBezTo>
                  <a:cubicBezTo>
                    <a:pt x="118" y="141"/>
                    <a:pt x="106" y="158"/>
                    <a:pt x="105" y="162"/>
                  </a:cubicBezTo>
                  <a:cubicBezTo>
                    <a:pt x="104" y="167"/>
                    <a:pt x="117" y="188"/>
                    <a:pt x="148" y="219"/>
                  </a:cubicBezTo>
                  <a:cubicBezTo>
                    <a:pt x="176" y="247"/>
                    <a:pt x="198" y="262"/>
                    <a:pt x="205" y="262"/>
                  </a:cubicBezTo>
                  <a:cubicBezTo>
                    <a:pt x="209" y="261"/>
                    <a:pt x="226" y="249"/>
                    <a:pt x="238" y="241"/>
                  </a:cubicBezTo>
                  <a:cubicBezTo>
                    <a:pt x="256" y="228"/>
                    <a:pt x="264" y="222"/>
                    <a:pt x="269" y="221"/>
                  </a:cubicBezTo>
                  <a:cubicBezTo>
                    <a:pt x="269" y="221"/>
                    <a:pt x="270" y="221"/>
                    <a:pt x="271" y="221"/>
                  </a:cubicBezTo>
                  <a:cubicBezTo>
                    <a:pt x="285" y="221"/>
                    <a:pt x="359" y="279"/>
                    <a:pt x="366" y="288"/>
                  </a:cubicBezTo>
                  <a:cubicBezTo>
                    <a:pt x="377" y="304"/>
                    <a:pt x="325" y="349"/>
                    <a:pt x="324" y="349"/>
                  </a:cubicBezTo>
                  <a:cubicBezTo>
                    <a:pt x="317" y="355"/>
                    <a:pt x="309" y="358"/>
                    <a:pt x="300" y="358"/>
                  </a:cubicBezTo>
                  <a:close/>
                  <a:moveTo>
                    <a:pt x="69" y="14"/>
                  </a:moveTo>
                  <a:cubicBezTo>
                    <a:pt x="58" y="14"/>
                    <a:pt x="28" y="50"/>
                    <a:pt x="17" y="77"/>
                  </a:cubicBezTo>
                  <a:cubicBezTo>
                    <a:pt x="15" y="81"/>
                    <a:pt x="14" y="86"/>
                    <a:pt x="15" y="90"/>
                  </a:cubicBezTo>
                  <a:cubicBezTo>
                    <a:pt x="40" y="230"/>
                    <a:pt x="156" y="334"/>
                    <a:pt x="298" y="344"/>
                  </a:cubicBezTo>
                  <a:cubicBezTo>
                    <a:pt x="304" y="344"/>
                    <a:pt x="310" y="342"/>
                    <a:pt x="315" y="338"/>
                  </a:cubicBezTo>
                  <a:cubicBezTo>
                    <a:pt x="334" y="322"/>
                    <a:pt x="351" y="302"/>
                    <a:pt x="353" y="295"/>
                  </a:cubicBezTo>
                  <a:cubicBezTo>
                    <a:pt x="343" y="284"/>
                    <a:pt x="284" y="239"/>
                    <a:pt x="272" y="235"/>
                  </a:cubicBezTo>
                  <a:cubicBezTo>
                    <a:pt x="267" y="237"/>
                    <a:pt x="255" y="246"/>
                    <a:pt x="246" y="252"/>
                  </a:cubicBezTo>
                  <a:cubicBezTo>
                    <a:pt x="227" y="265"/>
                    <a:pt x="216" y="274"/>
                    <a:pt x="210" y="276"/>
                  </a:cubicBezTo>
                  <a:cubicBezTo>
                    <a:pt x="208" y="276"/>
                    <a:pt x="207" y="276"/>
                    <a:pt x="205" y="276"/>
                  </a:cubicBezTo>
                  <a:cubicBezTo>
                    <a:pt x="187" y="276"/>
                    <a:pt x="152" y="243"/>
                    <a:pt x="138" y="229"/>
                  </a:cubicBezTo>
                  <a:cubicBezTo>
                    <a:pt x="92" y="183"/>
                    <a:pt x="89" y="164"/>
                    <a:pt x="91" y="157"/>
                  </a:cubicBezTo>
                  <a:cubicBezTo>
                    <a:pt x="93" y="151"/>
                    <a:pt x="102" y="140"/>
                    <a:pt x="115" y="121"/>
                  </a:cubicBezTo>
                  <a:cubicBezTo>
                    <a:pt x="121" y="112"/>
                    <a:pt x="130" y="100"/>
                    <a:pt x="132" y="95"/>
                  </a:cubicBezTo>
                  <a:cubicBezTo>
                    <a:pt x="127" y="82"/>
                    <a:pt x="79" y="19"/>
                    <a:pt x="69"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6" name="Picture 25">
            <a:extLst>
              <a:ext uri="{FF2B5EF4-FFF2-40B4-BE49-F238E27FC236}">
                <a16:creationId xmlns:a16="http://schemas.microsoft.com/office/drawing/2014/main" id="{7846CF6D-5856-4074-A208-8DB7221732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9443" y="2635186"/>
            <a:ext cx="1247735" cy="709094"/>
          </a:xfrm>
          <a:prstGeom prst="rect">
            <a:avLst/>
          </a:prstGeom>
        </p:spPr>
      </p:pic>
      <p:sp>
        <p:nvSpPr>
          <p:cNvPr id="27" name="Freeform 18">
            <a:extLst>
              <a:ext uri="{FF2B5EF4-FFF2-40B4-BE49-F238E27FC236}">
                <a16:creationId xmlns:a16="http://schemas.microsoft.com/office/drawing/2014/main" id="{A43E0B40-DDE6-4667-8F20-0A61CFD405EC}"/>
              </a:ext>
            </a:extLst>
          </p:cNvPr>
          <p:cNvSpPr>
            <a:spLocks noEditPoints="1"/>
          </p:cNvSpPr>
          <p:nvPr/>
        </p:nvSpPr>
        <p:spPr bwMode="auto">
          <a:xfrm>
            <a:off x="3309015" y="2472765"/>
            <a:ext cx="1104926" cy="946417"/>
          </a:xfrm>
          <a:custGeom>
            <a:avLst/>
            <a:gdLst>
              <a:gd name="T0" fmla="*/ 699 w 750"/>
              <a:gd name="T1" fmla="*/ 563 h 643"/>
              <a:gd name="T2" fmla="*/ 675 w 750"/>
              <a:gd name="T3" fmla="*/ 595 h 643"/>
              <a:gd name="T4" fmla="*/ 669 w 750"/>
              <a:gd name="T5" fmla="*/ 584 h 643"/>
              <a:gd name="T6" fmla="*/ 633 w 750"/>
              <a:gd name="T7" fmla="*/ 532 h 643"/>
              <a:gd name="T8" fmla="*/ 640 w 750"/>
              <a:gd name="T9" fmla="*/ 520 h 643"/>
              <a:gd name="T10" fmla="*/ 736 w 750"/>
              <a:gd name="T11" fmla="*/ 382 h 643"/>
              <a:gd name="T12" fmla="*/ 670 w 750"/>
              <a:gd name="T13" fmla="*/ 375 h 643"/>
              <a:gd name="T14" fmla="*/ 736 w 750"/>
              <a:gd name="T15" fmla="*/ 368 h 643"/>
              <a:gd name="T16" fmla="*/ 640 w 750"/>
              <a:gd name="T17" fmla="*/ 230 h 643"/>
              <a:gd name="T18" fmla="*/ 631 w 750"/>
              <a:gd name="T19" fmla="*/ 228 h 643"/>
              <a:gd name="T20" fmla="*/ 684 w 750"/>
              <a:gd name="T21" fmla="*/ 189 h 643"/>
              <a:gd name="T22" fmla="*/ 532 w 750"/>
              <a:gd name="T23" fmla="*/ 117 h 643"/>
              <a:gd name="T24" fmla="*/ 523 w 750"/>
              <a:gd name="T25" fmla="*/ 119 h 643"/>
              <a:gd name="T26" fmla="*/ 549 w 750"/>
              <a:gd name="T27" fmla="*/ 59 h 643"/>
              <a:gd name="T28" fmla="*/ 382 w 750"/>
              <a:gd name="T29" fmla="*/ 73 h 643"/>
              <a:gd name="T30" fmla="*/ 368 w 750"/>
              <a:gd name="T31" fmla="*/ 73 h 643"/>
              <a:gd name="T32" fmla="*/ 201 w 750"/>
              <a:gd name="T33" fmla="*/ 59 h 643"/>
              <a:gd name="T34" fmla="*/ 227 w 750"/>
              <a:gd name="T35" fmla="*/ 119 h 643"/>
              <a:gd name="T36" fmla="*/ 218 w 750"/>
              <a:gd name="T37" fmla="*/ 117 h 643"/>
              <a:gd name="T38" fmla="*/ 66 w 750"/>
              <a:gd name="T39" fmla="*/ 189 h 643"/>
              <a:gd name="T40" fmla="*/ 119 w 750"/>
              <a:gd name="T41" fmla="*/ 228 h 643"/>
              <a:gd name="T42" fmla="*/ 110 w 750"/>
              <a:gd name="T43" fmla="*/ 230 h 643"/>
              <a:gd name="T44" fmla="*/ 14 w 750"/>
              <a:gd name="T45" fmla="*/ 368 h 643"/>
              <a:gd name="T46" fmla="*/ 80 w 750"/>
              <a:gd name="T47" fmla="*/ 375 h 643"/>
              <a:gd name="T48" fmla="*/ 14 w 750"/>
              <a:gd name="T49" fmla="*/ 382 h 643"/>
              <a:gd name="T50" fmla="*/ 110 w 750"/>
              <a:gd name="T51" fmla="*/ 520 h 643"/>
              <a:gd name="T52" fmla="*/ 117 w 750"/>
              <a:gd name="T53" fmla="*/ 532 h 643"/>
              <a:gd name="T54" fmla="*/ 81 w 750"/>
              <a:gd name="T55" fmla="*/ 584 h 643"/>
              <a:gd name="T56" fmla="*/ 69 w 750"/>
              <a:gd name="T57" fmla="*/ 592 h 643"/>
              <a:gd name="T58" fmla="*/ 50 w 750"/>
              <a:gd name="T59" fmla="*/ 563 h 643"/>
              <a:gd name="T60" fmla="*/ 0 w 750"/>
              <a:gd name="T61" fmla="*/ 375 h 643"/>
              <a:gd name="T62" fmla="*/ 50 w 750"/>
              <a:gd name="T63" fmla="*/ 188 h 643"/>
              <a:gd name="T64" fmla="*/ 186 w 750"/>
              <a:gd name="T65" fmla="*/ 51 h 643"/>
              <a:gd name="T66" fmla="*/ 189 w 750"/>
              <a:gd name="T67" fmla="*/ 50 h 643"/>
              <a:gd name="T68" fmla="*/ 561 w 750"/>
              <a:gd name="T69" fmla="*/ 50 h 643"/>
              <a:gd name="T70" fmla="*/ 564 w 750"/>
              <a:gd name="T71" fmla="*/ 51 h 643"/>
              <a:gd name="T72" fmla="*/ 700 w 750"/>
              <a:gd name="T73" fmla="*/ 188 h 643"/>
              <a:gd name="T74" fmla="*/ 750 w 750"/>
              <a:gd name="T75" fmla="*/ 375 h 643"/>
              <a:gd name="T76" fmla="*/ 700 w 750"/>
              <a:gd name="T77" fmla="*/ 563 h 643"/>
              <a:gd name="T78" fmla="*/ 533 w 750"/>
              <a:gd name="T79" fmla="*/ 636 h 643"/>
              <a:gd name="T80" fmla="*/ 224 w 750"/>
              <a:gd name="T81" fmla="*/ 643 h 643"/>
              <a:gd name="T82" fmla="*/ 217 w 750"/>
              <a:gd name="T83" fmla="*/ 560 h 643"/>
              <a:gd name="T84" fmla="*/ 526 w 750"/>
              <a:gd name="T85" fmla="*/ 553 h 643"/>
              <a:gd name="T86" fmla="*/ 519 w 750"/>
              <a:gd name="T87" fmla="*/ 567 h 643"/>
              <a:gd name="T88" fmla="*/ 231 w 750"/>
              <a:gd name="T89" fmla="*/ 629 h 643"/>
              <a:gd name="T90" fmla="*/ 519 w 750"/>
              <a:gd name="T91" fmla="*/ 567 h 643"/>
              <a:gd name="T92" fmla="*/ 577 w 750"/>
              <a:gd name="T93" fmla="*/ 267 h 643"/>
              <a:gd name="T94" fmla="*/ 449 w 750"/>
              <a:gd name="T95" fmla="*/ 375 h 643"/>
              <a:gd name="T96" fmla="*/ 301 w 750"/>
              <a:gd name="T97" fmla="*/ 375 h 643"/>
              <a:gd name="T98" fmla="*/ 435 w 750"/>
              <a:gd name="T99" fmla="*/ 332 h 643"/>
              <a:gd name="T100" fmla="*/ 579 w 750"/>
              <a:gd name="T101" fmla="*/ 257 h 643"/>
              <a:gd name="T102" fmla="*/ 375 w 750"/>
              <a:gd name="T103" fmla="*/ 315 h 643"/>
              <a:gd name="T104" fmla="*/ 375 w 750"/>
              <a:gd name="T105" fmla="*/ 43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643">
                <a:moveTo>
                  <a:pt x="700" y="563"/>
                </a:moveTo>
                <a:cubicBezTo>
                  <a:pt x="699" y="563"/>
                  <a:pt x="699" y="563"/>
                  <a:pt x="699" y="563"/>
                </a:cubicBezTo>
                <a:cubicBezTo>
                  <a:pt x="693" y="573"/>
                  <a:pt x="687" y="583"/>
                  <a:pt x="680" y="592"/>
                </a:cubicBezTo>
                <a:cubicBezTo>
                  <a:pt x="679" y="594"/>
                  <a:pt x="677" y="595"/>
                  <a:pt x="675" y="595"/>
                </a:cubicBezTo>
                <a:cubicBezTo>
                  <a:pt x="673" y="595"/>
                  <a:pt x="672" y="595"/>
                  <a:pt x="671" y="594"/>
                </a:cubicBezTo>
                <a:cubicBezTo>
                  <a:pt x="667" y="592"/>
                  <a:pt x="667" y="587"/>
                  <a:pt x="669" y="584"/>
                </a:cubicBezTo>
                <a:cubicBezTo>
                  <a:pt x="674" y="577"/>
                  <a:pt x="679" y="569"/>
                  <a:pt x="684" y="562"/>
                </a:cubicBezTo>
                <a:cubicBezTo>
                  <a:pt x="633" y="532"/>
                  <a:pt x="633" y="532"/>
                  <a:pt x="633" y="532"/>
                </a:cubicBezTo>
                <a:cubicBezTo>
                  <a:pt x="630" y="530"/>
                  <a:pt x="629" y="526"/>
                  <a:pt x="631" y="523"/>
                </a:cubicBezTo>
                <a:cubicBezTo>
                  <a:pt x="633" y="520"/>
                  <a:pt x="637" y="518"/>
                  <a:pt x="640" y="520"/>
                </a:cubicBezTo>
                <a:cubicBezTo>
                  <a:pt x="691" y="550"/>
                  <a:pt x="691" y="550"/>
                  <a:pt x="691" y="550"/>
                </a:cubicBezTo>
                <a:cubicBezTo>
                  <a:pt x="719" y="498"/>
                  <a:pt x="734" y="441"/>
                  <a:pt x="736" y="382"/>
                </a:cubicBezTo>
                <a:cubicBezTo>
                  <a:pt x="677" y="382"/>
                  <a:pt x="677" y="382"/>
                  <a:pt x="677" y="382"/>
                </a:cubicBezTo>
                <a:cubicBezTo>
                  <a:pt x="673" y="382"/>
                  <a:pt x="670" y="379"/>
                  <a:pt x="670" y="375"/>
                </a:cubicBezTo>
                <a:cubicBezTo>
                  <a:pt x="670" y="371"/>
                  <a:pt x="673" y="368"/>
                  <a:pt x="677" y="368"/>
                </a:cubicBezTo>
                <a:cubicBezTo>
                  <a:pt x="736" y="368"/>
                  <a:pt x="736" y="368"/>
                  <a:pt x="736" y="368"/>
                </a:cubicBezTo>
                <a:cubicBezTo>
                  <a:pt x="735" y="308"/>
                  <a:pt x="718" y="251"/>
                  <a:pt x="691" y="201"/>
                </a:cubicBezTo>
                <a:cubicBezTo>
                  <a:pt x="640" y="230"/>
                  <a:pt x="640" y="230"/>
                  <a:pt x="640" y="230"/>
                </a:cubicBezTo>
                <a:cubicBezTo>
                  <a:pt x="639" y="231"/>
                  <a:pt x="638" y="231"/>
                  <a:pt x="637" y="231"/>
                </a:cubicBezTo>
                <a:cubicBezTo>
                  <a:pt x="634" y="231"/>
                  <a:pt x="632" y="230"/>
                  <a:pt x="631" y="228"/>
                </a:cubicBezTo>
                <a:cubicBezTo>
                  <a:pt x="629" y="224"/>
                  <a:pt x="630" y="220"/>
                  <a:pt x="633" y="218"/>
                </a:cubicBezTo>
                <a:cubicBezTo>
                  <a:pt x="684" y="189"/>
                  <a:pt x="684" y="189"/>
                  <a:pt x="684" y="189"/>
                </a:cubicBezTo>
                <a:cubicBezTo>
                  <a:pt x="653" y="139"/>
                  <a:pt x="611" y="97"/>
                  <a:pt x="561" y="66"/>
                </a:cubicBezTo>
                <a:cubicBezTo>
                  <a:pt x="532" y="117"/>
                  <a:pt x="532" y="117"/>
                  <a:pt x="532" y="117"/>
                </a:cubicBezTo>
                <a:cubicBezTo>
                  <a:pt x="531" y="119"/>
                  <a:pt x="528" y="120"/>
                  <a:pt x="526" y="120"/>
                </a:cubicBezTo>
                <a:cubicBezTo>
                  <a:pt x="525" y="120"/>
                  <a:pt x="524" y="120"/>
                  <a:pt x="523" y="119"/>
                </a:cubicBezTo>
                <a:cubicBezTo>
                  <a:pt x="519" y="118"/>
                  <a:pt x="518" y="113"/>
                  <a:pt x="520" y="110"/>
                </a:cubicBezTo>
                <a:cubicBezTo>
                  <a:pt x="549" y="59"/>
                  <a:pt x="549" y="59"/>
                  <a:pt x="549" y="59"/>
                </a:cubicBezTo>
                <a:cubicBezTo>
                  <a:pt x="499" y="32"/>
                  <a:pt x="442" y="16"/>
                  <a:pt x="382" y="14"/>
                </a:cubicBezTo>
                <a:cubicBezTo>
                  <a:pt x="382" y="73"/>
                  <a:pt x="382" y="73"/>
                  <a:pt x="382" y="73"/>
                </a:cubicBezTo>
                <a:cubicBezTo>
                  <a:pt x="382" y="77"/>
                  <a:pt x="379" y="80"/>
                  <a:pt x="375" y="80"/>
                </a:cubicBezTo>
                <a:cubicBezTo>
                  <a:pt x="371" y="80"/>
                  <a:pt x="368" y="77"/>
                  <a:pt x="368" y="73"/>
                </a:cubicBezTo>
                <a:cubicBezTo>
                  <a:pt x="368" y="14"/>
                  <a:pt x="368" y="14"/>
                  <a:pt x="368" y="14"/>
                </a:cubicBezTo>
                <a:cubicBezTo>
                  <a:pt x="307" y="16"/>
                  <a:pt x="250" y="32"/>
                  <a:pt x="201" y="59"/>
                </a:cubicBezTo>
                <a:cubicBezTo>
                  <a:pt x="230" y="110"/>
                  <a:pt x="230" y="110"/>
                  <a:pt x="230" y="110"/>
                </a:cubicBezTo>
                <a:cubicBezTo>
                  <a:pt x="232" y="113"/>
                  <a:pt x="231" y="118"/>
                  <a:pt x="227" y="119"/>
                </a:cubicBezTo>
                <a:cubicBezTo>
                  <a:pt x="226" y="120"/>
                  <a:pt x="225" y="120"/>
                  <a:pt x="224" y="120"/>
                </a:cubicBezTo>
                <a:cubicBezTo>
                  <a:pt x="221" y="120"/>
                  <a:pt x="219" y="119"/>
                  <a:pt x="218" y="117"/>
                </a:cubicBezTo>
                <a:cubicBezTo>
                  <a:pt x="189" y="66"/>
                  <a:pt x="189" y="66"/>
                  <a:pt x="189" y="66"/>
                </a:cubicBezTo>
                <a:cubicBezTo>
                  <a:pt x="139" y="97"/>
                  <a:pt x="96" y="139"/>
                  <a:pt x="66" y="189"/>
                </a:cubicBezTo>
                <a:cubicBezTo>
                  <a:pt x="117" y="218"/>
                  <a:pt x="117" y="218"/>
                  <a:pt x="117" y="218"/>
                </a:cubicBezTo>
                <a:cubicBezTo>
                  <a:pt x="120" y="220"/>
                  <a:pt x="121" y="224"/>
                  <a:pt x="119" y="228"/>
                </a:cubicBezTo>
                <a:cubicBezTo>
                  <a:pt x="118" y="230"/>
                  <a:pt x="116" y="231"/>
                  <a:pt x="113" y="231"/>
                </a:cubicBezTo>
                <a:cubicBezTo>
                  <a:pt x="112" y="231"/>
                  <a:pt x="111" y="231"/>
                  <a:pt x="110" y="230"/>
                </a:cubicBezTo>
                <a:cubicBezTo>
                  <a:pt x="59" y="201"/>
                  <a:pt x="59" y="201"/>
                  <a:pt x="59" y="201"/>
                </a:cubicBezTo>
                <a:cubicBezTo>
                  <a:pt x="32" y="251"/>
                  <a:pt x="15" y="308"/>
                  <a:pt x="14" y="368"/>
                </a:cubicBezTo>
                <a:cubicBezTo>
                  <a:pt x="73" y="368"/>
                  <a:pt x="73" y="368"/>
                  <a:pt x="73" y="368"/>
                </a:cubicBezTo>
                <a:cubicBezTo>
                  <a:pt x="76" y="368"/>
                  <a:pt x="80" y="371"/>
                  <a:pt x="80" y="375"/>
                </a:cubicBezTo>
                <a:cubicBezTo>
                  <a:pt x="80" y="379"/>
                  <a:pt x="76" y="382"/>
                  <a:pt x="73" y="382"/>
                </a:cubicBezTo>
                <a:cubicBezTo>
                  <a:pt x="14" y="382"/>
                  <a:pt x="14" y="382"/>
                  <a:pt x="14" y="382"/>
                </a:cubicBezTo>
                <a:cubicBezTo>
                  <a:pt x="15" y="441"/>
                  <a:pt x="31" y="498"/>
                  <a:pt x="59" y="550"/>
                </a:cubicBezTo>
                <a:cubicBezTo>
                  <a:pt x="110" y="520"/>
                  <a:pt x="110" y="520"/>
                  <a:pt x="110" y="520"/>
                </a:cubicBezTo>
                <a:cubicBezTo>
                  <a:pt x="113" y="518"/>
                  <a:pt x="117" y="520"/>
                  <a:pt x="119" y="523"/>
                </a:cubicBezTo>
                <a:cubicBezTo>
                  <a:pt x="121" y="526"/>
                  <a:pt x="120" y="530"/>
                  <a:pt x="117" y="532"/>
                </a:cubicBezTo>
                <a:cubicBezTo>
                  <a:pt x="66" y="562"/>
                  <a:pt x="66" y="562"/>
                  <a:pt x="66" y="562"/>
                </a:cubicBezTo>
                <a:cubicBezTo>
                  <a:pt x="71" y="569"/>
                  <a:pt x="76" y="577"/>
                  <a:pt x="81" y="584"/>
                </a:cubicBezTo>
                <a:cubicBezTo>
                  <a:pt x="83" y="587"/>
                  <a:pt x="82" y="592"/>
                  <a:pt x="79" y="594"/>
                </a:cubicBezTo>
                <a:cubicBezTo>
                  <a:pt x="76" y="596"/>
                  <a:pt x="72" y="595"/>
                  <a:pt x="69" y="592"/>
                </a:cubicBezTo>
                <a:cubicBezTo>
                  <a:pt x="63" y="583"/>
                  <a:pt x="56" y="573"/>
                  <a:pt x="51" y="563"/>
                </a:cubicBezTo>
                <a:cubicBezTo>
                  <a:pt x="51" y="563"/>
                  <a:pt x="50" y="563"/>
                  <a:pt x="50" y="563"/>
                </a:cubicBezTo>
                <a:cubicBezTo>
                  <a:pt x="50" y="562"/>
                  <a:pt x="50" y="562"/>
                  <a:pt x="50" y="562"/>
                </a:cubicBezTo>
                <a:cubicBezTo>
                  <a:pt x="17" y="505"/>
                  <a:pt x="0" y="441"/>
                  <a:pt x="0" y="375"/>
                </a:cubicBezTo>
                <a:cubicBezTo>
                  <a:pt x="0" y="307"/>
                  <a:pt x="18" y="244"/>
                  <a:pt x="50" y="189"/>
                </a:cubicBezTo>
                <a:cubicBezTo>
                  <a:pt x="50" y="189"/>
                  <a:pt x="50" y="188"/>
                  <a:pt x="50" y="188"/>
                </a:cubicBezTo>
                <a:cubicBezTo>
                  <a:pt x="51" y="187"/>
                  <a:pt x="51" y="187"/>
                  <a:pt x="51" y="187"/>
                </a:cubicBezTo>
                <a:cubicBezTo>
                  <a:pt x="84" y="131"/>
                  <a:pt x="130" y="84"/>
                  <a:pt x="186" y="51"/>
                </a:cubicBezTo>
                <a:cubicBezTo>
                  <a:pt x="187" y="51"/>
                  <a:pt x="187" y="51"/>
                  <a:pt x="187" y="51"/>
                </a:cubicBezTo>
                <a:cubicBezTo>
                  <a:pt x="188" y="50"/>
                  <a:pt x="188" y="50"/>
                  <a:pt x="189" y="50"/>
                </a:cubicBezTo>
                <a:cubicBezTo>
                  <a:pt x="244" y="18"/>
                  <a:pt x="307" y="0"/>
                  <a:pt x="375" y="0"/>
                </a:cubicBezTo>
                <a:cubicBezTo>
                  <a:pt x="443" y="0"/>
                  <a:pt x="506" y="18"/>
                  <a:pt x="561" y="50"/>
                </a:cubicBezTo>
                <a:cubicBezTo>
                  <a:pt x="562" y="50"/>
                  <a:pt x="562" y="50"/>
                  <a:pt x="562" y="51"/>
                </a:cubicBezTo>
                <a:cubicBezTo>
                  <a:pt x="563" y="51"/>
                  <a:pt x="563" y="51"/>
                  <a:pt x="564" y="51"/>
                </a:cubicBezTo>
                <a:cubicBezTo>
                  <a:pt x="619" y="84"/>
                  <a:pt x="666" y="131"/>
                  <a:pt x="699" y="187"/>
                </a:cubicBezTo>
                <a:cubicBezTo>
                  <a:pt x="699" y="187"/>
                  <a:pt x="699" y="187"/>
                  <a:pt x="700" y="188"/>
                </a:cubicBezTo>
                <a:cubicBezTo>
                  <a:pt x="700" y="188"/>
                  <a:pt x="700" y="189"/>
                  <a:pt x="700" y="189"/>
                </a:cubicBezTo>
                <a:cubicBezTo>
                  <a:pt x="732" y="244"/>
                  <a:pt x="750" y="307"/>
                  <a:pt x="750" y="375"/>
                </a:cubicBezTo>
                <a:cubicBezTo>
                  <a:pt x="750" y="441"/>
                  <a:pt x="733" y="505"/>
                  <a:pt x="700" y="562"/>
                </a:cubicBezTo>
                <a:cubicBezTo>
                  <a:pt x="700" y="562"/>
                  <a:pt x="700" y="562"/>
                  <a:pt x="700" y="563"/>
                </a:cubicBezTo>
                <a:close/>
                <a:moveTo>
                  <a:pt x="533" y="560"/>
                </a:moveTo>
                <a:cubicBezTo>
                  <a:pt x="533" y="636"/>
                  <a:pt x="533" y="636"/>
                  <a:pt x="533" y="636"/>
                </a:cubicBezTo>
                <a:cubicBezTo>
                  <a:pt x="533" y="640"/>
                  <a:pt x="530" y="643"/>
                  <a:pt x="526" y="643"/>
                </a:cubicBezTo>
                <a:cubicBezTo>
                  <a:pt x="224" y="643"/>
                  <a:pt x="224" y="643"/>
                  <a:pt x="224" y="643"/>
                </a:cubicBezTo>
                <a:cubicBezTo>
                  <a:pt x="220" y="643"/>
                  <a:pt x="217" y="640"/>
                  <a:pt x="217" y="636"/>
                </a:cubicBezTo>
                <a:cubicBezTo>
                  <a:pt x="217" y="560"/>
                  <a:pt x="217" y="560"/>
                  <a:pt x="217" y="560"/>
                </a:cubicBezTo>
                <a:cubicBezTo>
                  <a:pt x="217" y="556"/>
                  <a:pt x="220" y="553"/>
                  <a:pt x="224" y="553"/>
                </a:cubicBezTo>
                <a:cubicBezTo>
                  <a:pt x="526" y="553"/>
                  <a:pt x="526" y="553"/>
                  <a:pt x="526" y="553"/>
                </a:cubicBezTo>
                <a:cubicBezTo>
                  <a:pt x="530" y="553"/>
                  <a:pt x="533" y="556"/>
                  <a:pt x="533" y="560"/>
                </a:cubicBezTo>
                <a:close/>
                <a:moveTo>
                  <a:pt x="519" y="567"/>
                </a:moveTo>
                <a:cubicBezTo>
                  <a:pt x="231" y="567"/>
                  <a:pt x="231" y="567"/>
                  <a:pt x="231" y="567"/>
                </a:cubicBezTo>
                <a:cubicBezTo>
                  <a:pt x="231" y="629"/>
                  <a:pt x="231" y="629"/>
                  <a:pt x="231" y="629"/>
                </a:cubicBezTo>
                <a:cubicBezTo>
                  <a:pt x="519" y="629"/>
                  <a:pt x="519" y="629"/>
                  <a:pt x="519" y="629"/>
                </a:cubicBezTo>
                <a:lnTo>
                  <a:pt x="519" y="567"/>
                </a:lnTo>
                <a:close/>
                <a:moveTo>
                  <a:pt x="579" y="257"/>
                </a:moveTo>
                <a:cubicBezTo>
                  <a:pt x="581" y="261"/>
                  <a:pt x="580" y="265"/>
                  <a:pt x="577" y="267"/>
                </a:cubicBezTo>
                <a:cubicBezTo>
                  <a:pt x="442" y="344"/>
                  <a:pt x="442" y="344"/>
                  <a:pt x="442" y="344"/>
                </a:cubicBezTo>
                <a:cubicBezTo>
                  <a:pt x="447" y="354"/>
                  <a:pt x="449" y="364"/>
                  <a:pt x="449" y="375"/>
                </a:cubicBezTo>
                <a:cubicBezTo>
                  <a:pt x="449" y="416"/>
                  <a:pt x="416" y="449"/>
                  <a:pt x="375" y="449"/>
                </a:cubicBezTo>
                <a:cubicBezTo>
                  <a:pt x="334" y="449"/>
                  <a:pt x="301" y="416"/>
                  <a:pt x="301" y="375"/>
                </a:cubicBezTo>
                <a:cubicBezTo>
                  <a:pt x="301" y="334"/>
                  <a:pt x="334" y="301"/>
                  <a:pt x="375" y="301"/>
                </a:cubicBezTo>
                <a:cubicBezTo>
                  <a:pt x="400" y="301"/>
                  <a:pt x="422" y="313"/>
                  <a:pt x="435" y="332"/>
                </a:cubicBezTo>
                <a:cubicBezTo>
                  <a:pt x="570" y="255"/>
                  <a:pt x="570" y="255"/>
                  <a:pt x="570" y="255"/>
                </a:cubicBezTo>
                <a:cubicBezTo>
                  <a:pt x="573" y="253"/>
                  <a:pt x="577" y="254"/>
                  <a:pt x="579" y="257"/>
                </a:cubicBezTo>
                <a:close/>
                <a:moveTo>
                  <a:pt x="435" y="375"/>
                </a:moveTo>
                <a:cubicBezTo>
                  <a:pt x="435" y="342"/>
                  <a:pt x="408" y="315"/>
                  <a:pt x="375" y="315"/>
                </a:cubicBezTo>
                <a:cubicBezTo>
                  <a:pt x="342" y="315"/>
                  <a:pt x="315" y="342"/>
                  <a:pt x="315" y="375"/>
                </a:cubicBezTo>
                <a:cubicBezTo>
                  <a:pt x="315" y="408"/>
                  <a:pt x="342" y="435"/>
                  <a:pt x="375" y="435"/>
                </a:cubicBezTo>
                <a:cubicBezTo>
                  <a:pt x="408" y="435"/>
                  <a:pt x="435" y="408"/>
                  <a:pt x="435" y="37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800"/>
          </a:p>
        </p:txBody>
      </p:sp>
      <p:grpSp>
        <p:nvGrpSpPr>
          <p:cNvPr id="28" name="Group 4">
            <a:extLst>
              <a:ext uri="{FF2B5EF4-FFF2-40B4-BE49-F238E27FC236}">
                <a16:creationId xmlns:a16="http://schemas.microsoft.com/office/drawing/2014/main" id="{CE312AE9-0669-4C0B-97D5-533AF65437DB}"/>
              </a:ext>
            </a:extLst>
          </p:cNvPr>
          <p:cNvGrpSpPr>
            <a:grpSpLocks noChangeAspect="1"/>
          </p:cNvGrpSpPr>
          <p:nvPr/>
        </p:nvGrpSpPr>
        <p:grpSpPr bwMode="auto">
          <a:xfrm>
            <a:off x="7976379" y="2538316"/>
            <a:ext cx="698612" cy="938539"/>
            <a:chOff x="606" y="1800"/>
            <a:chExt cx="198" cy="266"/>
          </a:xfrm>
          <a:solidFill>
            <a:srgbClr val="FFFFFF"/>
          </a:solidFill>
        </p:grpSpPr>
        <p:sp>
          <p:nvSpPr>
            <p:cNvPr id="29" name="Freeform 61">
              <a:extLst>
                <a:ext uri="{FF2B5EF4-FFF2-40B4-BE49-F238E27FC236}">
                  <a16:creationId xmlns:a16="http://schemas.microsoft.com/office/drawing/2014/main" id="{6C04495E-0BB4-41AF-8E21-58BD8556B721}"/>
                </a:ext>
              </a:extLst>
            </p:cNvPr>
            <p:cNvSpPr>
              <a:spLocks/>
            </p:cNvSpPr>
            <p:nvPr/>
          </p:nvSpPr>
          <p:spPr bwMode="auto">
            <a:xfrm>
              <a:off x="606" y="1800"/>
              <a:ext cx="198" cy="266"/>
            </a:xfrm>
            <a:custGeom>
              <a:avLst/>
              <a:gdLst>
                <a:gd name="T0" fmla="*/ 472 w 479"/>
                <a:gd name="T1" fmla="*/ 29 h 642"/>
                <a:gd name="T2" fmla="*/ 406 w 479"/>
                <a:gd name="T3" fmla="*/ 29 h 642"/>
                <a:gd name="T4" fmla="*/ 406 w 479"/>
                <a:gd name="T5" fmla="*/ 7 h 642"/>
                <a:gd name="T6" fmla="*/ 399 w 479"/>
                <a:gd name="T7" fmla="*/ 0 h 642"/>
                <a:gd name="T8" fmla="*/ 392 w 479"/>
                <a:gd name="T9" fmla="*/ 7 h 642"/>
                <a:gd name="T10" fmla="*/ 392 w 479"/>
                <a:gd name="T11" fmla="*/ 66 h 642"/>
                <a:gd name="T12" fmla="*/ 399 w 479"/>
                <a:gd name="T13" fmla="*/ 73 h 642"/>
                <a:gd name="T14" fmla="*/ 406 w 479"/>
                <a:gd name="T15" fmla="*/ 66 h 642"/>
                <a:gd name="T16" fmla="*/ 406 w 479"/>
                <a:gd name="T17" fmla="*/ 43 h 642"/>
                <a:gd name="T18" fmla="*/ 465 w 479"/>
                <a:gd name="T19" fmla="*/ 43 h 642"/>
                <a:gd name="T20" fmla="*/ 465 w 479"/>
                <a:gd name="T21" fmla="*/ 628 h 642"/>
                <a:gd name="T22" fmla="*/ 14 w 479"/>
                <a:gd name="T23" fmla="*/ 628 h 642"/>
                <a:gd name="T24" fmla="*/ 14 w 479"/>
                <a:gd name="T25" fmla="*/ 43 h 642"/>
                <a:gd name="T26" fmla="*/ 51 w 479"/>
                <a:gd name="T27" fmla="*/ 43 h 642"/>
                <a:gd name="T28" fmla="*/ 58 w 479"/>
                <a:gd name="T29" fmla="*/ 36 h 642"/>
                <a:gd name="T30" fmla="*/ 51 w 479"/>
                <a:gd name="T31" fmla="*/ 29 h 642"/>
                <a:gd name="T32" fmla="*/ 7 w 479"/>
                <a:gd name="T33" fmla="*/ 29 h 642"/>
                <a:gd name="T34" fmla="*/ 0 w 479"/>
                <a:gd name="T35" fmla="*/ 36 h 642"/>
                <a:gd name="T36" fmla="*/ 0 w 479"/>
                <a:gd name="T37" fmla="*/ 635 h 642"/>
                <a:gd name="T38" fmla="*/ 7 w 479"/>
                <a:gd name="T39" fmla="*/ 642 h 642"/>
                <a:gd name="T40" fmla="*/ 472 w 479"/>
                <a:gd name="T41" fmla="*/ 642 h 642"/>
                <a:gd name="T42" fmla="*/ 479 w 479"/>
                <a:gd name="T43" fmla="*/ 635 h 642"/>
                <a:gd name="T44" fmla="*/ 479 w 479"/>
                <a:gd name="T45" fmla="*/ 36 h 642"/>
                <a:gd name="T46" fmla="*/ 472 w 479"/>
                <a:gd name="T47" fmla="*/ 2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642">
                  <a:moveTo>
                    <a:pt x="472" y="29"/>
                  </a:moveTo>
                  <a:cubicBezTo>
                    <a:pt x="406" y="29"/>
                    <a:pt x="406" y="29"/>
                    <a:pt x="406" y="29"/>
                  </a:cubicBezTo>
                  <a:cubicBezTo>
                    <a:pt x="406" y="7"/>
                    <a:pt x="406" y="7"/>
                    <a:pt x="406" y="7"/>
                  </a:cubicBezTo>
                  <a:cubicBezTo>
                    <a:pt x="406" y="3"/>
                    <a:pt x="403" y="0"/>
                    <a:pt x="399" y="0"/>
                  </a:cubicBezTo>
                  <a:cubicBezTo>
                    <a:pt x="395" y="0"/>
                    <a:pt x="392" y="3"/>
                    <a:pt x="392" y="7"/>
                  </a:cubicBezTo>
                  <a:cubicBezTo>
                    <a:pt x="392" y="66"/>
                    <a:pt x="392" y="66"/>
                    <a:pt x="392" y="66"/>
                  </a:cubicBezTo>
                  <a:cubicBezTo>
                    <a:pt x="392" y="70"/>
                    <a:pt x="395" y="73"/>
                    <a:pt x="399" y="73"/>
                  </a:cubicBezTo>
                  <a:cubicBezTo>
                    <a:pt x="403" y="73"/>
                    <a:pt x="406" y="70"/>
                    <a:pt x="406" y="66"/>
                  </a:cubicBezTo>
                  <a:cubicBezTo>
                    <a:pt x="406" y="43"/>
                    <a:pt x="406" y="43"/>
                    <a:pt x="406" y="43"/>
                  </a:cubicBezTo>
                  <a:cubicBezTo>
                    <a:pt x="465" y="43"/>
                    <a:pt x="465" y="43"/>
                    <a:pt x="465" y="43"/>
                  </a:cubicBezTo>
                  <a:cubicBezTo>
                    <a:pt x="465" y="628"/>
                    <a:pt x="465" y="628"/>
                    <a:pt x="465" y="628"/>
                  </a:cubicBezTo>
                  <a:cubicBezTo>
                    <a:pt x="14" y="628"/>
                    <a:pt x="14" y="628"/>
                    <a:pt x="14" y="628"/>
                  </a:cubicBezTo>
                  <a:cubicBezTo>
                    <a:pt x="14" y="43"/>
                    <a:pt x="14" y="43"/>
                    <a:pt x="14" y="43"/>
                  </a:cubicBezTo>
                  <a:cubicBezTo>
                    <a:pt x="51" y="43"/>
                    <a:pt x="51" y="43"/>
                    <a:pt x="51" y="43"/>
                  </a:cubicBezTo>
                  <a:cubicBezTo>
                    <a:pt x="54" y="43"/>
                    <a:pt x="58" y="40"/>
                    <a:pt x="58" y="36"/>
                  </a:cubicBezTo>
                  <a:cubicBezTo>
                    <a:pt x="58" y="33"/>
                    <a:pt x="54" y="29"/>
                    <a:pt x="51" y="29"/>
                  </a:cubicBezTo>
                  <a:cubicBezTo>
                    <a:pt x="7" y="29"/>
                    <a:pt x="7" y="29"/>
                    <a:pt x="7" y="29"/>
                  </a:cubicBezTo>
                  <a:cubicBezTo>
                    <a:pt x="4" y="29"/>
                    <a:pt x="0" y="33"/>
                    <a:pt x="0" y="36"/>
                  </a:cubicBezTo>
                  <a:cubicBezTo>
                    <a:pt x="0" y="635"/>
                    <a:pt x="0" y="635"/>
                    <a:pt x="0" y="635"/>
                  </a:cubicBezTo>
                  <a:cubicBezTo>
                    <a:pt x="0" y="639"/>
                    <a:pt x="4" y="642"/>
                    <a:pt x="7" y="642"/>
                  </a:cubicBezTo>
                  <a:cubicBezTo>
                    <a:pt x="472" y="642"/>
                    <a:pt x="472" y="642"/>
                    <a:pt x="472" y="642"/>
                  </a:cubicBezTo>
                  <a:cubicBezTo>
                    <a:pt x="476" y="642"/>
                    <a:pt x="479" y="639"/>
                    <a:pt x="479" y="635"/>
                  </a:cubicBezTo>
                  <a:cubicBezTo>
                    <a:pt x="479" y="36"/>
                    <a:pt x="479" y="36"/>
                    <a:pt x="479" y="36"/>
                  </a:cubicBezTo>
                  <a:cubicBezTo>
                    <a:pt x="479" y="33"/>
                    <a:pt x="476" y="29"/>
                    <a:pt x="472"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2">
              <a:extLst>
                <a:ext uri="{FF2B5EF4-FFF2-40B4-BE49-F238E27FC236}">
                  <a16:creationId xmlns:a16="http://schemas.microsoft.com/office/drawing/2014/main" id="{9FC6BC9D-A7F0-47F1-A9C7-6FCA1BE79B39}"/>
                </a:ext>
              </a:extLst>
            </p:cNvPr>
            <p:cNvSpPr>
              <a:spLocks/>
            </p:cNvSpPr>
            <p:nvPr/>
          </p:nvSpPr>
          <p:spPr bwMode="auto">
            <a:xfrm>
              <a:off x="701" y="1800"/>
              <a:ext cx="18" cy="30"/>
            </a:xfrm>
            <a:custGeom>
              <a:avLst/>
              <a:gdLst>
                <a:gd name="T0" fmla="*/ 7 w 43"/>
                <a:gd name="T1" fmla="*/ 73 h 73"/>
                <a:gd name="T2" fmla="*/ 14 w 43"/>
                <a:gd name="T3" fmla="*/ 66 h 73"/>
                <a:gd name="T4" fmla="*/ 14 w 43"/>
                <a:gd name="T5" fmla="*/ 43 h 73"/>
                <a:gd name="T6" fmla="*/ 36 w 43"/>
                <a:gd name="T7" fmla="*/ 43 h 73"/>
                <a:gd name="T8" fmla="*/ 43 w 43"/>
                <a:gd name="T9" fmla="*/ 36 h 73"/>
                <a:gd name="T10" fmla="*/ 36 w 43"/>
                <a:gd name="T11" fmla="*/ 29 h 73"/>
                <a:gd name="T12" fmla="*/ 14 w 43"/>
                <a:gd name="T13" fmla="*/ 29 h 73"/>
                <a:gd name="T14" fmla="*/ 14 w 43"/>
                <a:gd name="T15" fmla="*/ 7 h 73"/>
                <a:gd name="T16" fmla="*/ 7 w 43"/>
                <a:gd name="T17" fmla="*/ 0 h 73"/>
                <a:gd name="T18" fmla="*/ 0 w 43"/>
                <a:gd name="T19" fmla="*/ 7 h 73"/>
                <a:gd name="T20" fmla="*/ 0 w 43"/>
                <a:gd name="T21" fmla="*/ 66 h 73"/>
                <a:gd name="T22" fmla="*/ 7 w 43"/>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3">
                  <a:moveTo>
                    <a:pt x="7" y="73"/>
                  </a:moveTo>
                  <a:cubicBezTo>
                    <a:pt x="11" y="73"/>
                    <a:pt x="14" y="70"/>
                    <a:pt x="14" y="66"/>
                  </a:cubicBezTo>
                  <a:cubicBezTo>
                    <a:pt x="14" y="43"/>
                    <a:pt x="14" y="43"/>
                    <a:pt x="14" y="43"/>
                  </a:cubicBezTo>
                  <a:cubicBezTo>
                    <a:pt x="36" y="43"/>
                    <a:pt x="36" y="43"/>
                    <a:pt x="36" y="43"/>
                  </a:cubicBezTo>
                  <a:cubicBezTo>
                    <a:pt x="40" y="43"/>
                    <a:pt x="43" y="40"/>
                    <a:pt x="43" y="36"/>
                  </a:cubicBezTo>
                  <a:cubicBezTo>
                    <a:pt x="43" y="33"/>
                    <a:pt x="40" y="29"/>
                    <a:pt x="36" y="29"/>
                  </a:cubicBezTo>
                  <a:cubicBezTo>
                    <a:pt x="14" y="29"/>
                    <a:pt x="14" y="29"/>
                    <a:pt x="14" y="29"/>
                  </a:cubicBezTo>
                  <a:cubicBezTo>
                    <a:pt x="14" y="7"/>
                    <a:pt x="14" y="7"/>
                    <a:pt x="14" y="7"/>
                  </a:cubicBezTo>
                  <a:cubicBezTo>
                    <a:pt x="14" y="3"/>
                    <a:pt x="11" y="0"/>
                    <a:pt x="7" y="0"/>
                  </a:cubicBezTo>
                  <a:cubicBezTo>
                    <a:pt x="3" y="0"/>
                    <a:pt x="0" y="3"/>
                    <a:pt x="0" y="7"/>
                  </a:cubicBezTo>
                  <a:cubicBezTo>
                    <a:pt x="0" y="66"/>
                    <a:pt x="0" y="66"/>
                    <a:pt x="0" y="66"/>
                  </a:cubicBezTo>
                  <a:cubicBezTo>
                    <a:pt x="0" y="70"/>
                    <a:pt x="3" y="73"/>
                    <a:pt x="7"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3">
              <a:extLst>
                <a:ext uri="{FF2B5EF4-FFF2-40B4-BE49-F238E27FC236}">
                  <a16:creationId xmlns:a16="http://schemas.microsoft.com/office/drawing/2014/main" id="{ECE7BC98-3E0C-4E02-8D74-9715839752C9}"/>
                </a:ext>
              </a:extLst>
            </p:cNvPr>
            <p:cNvSpPr>
              <a:spLocks/>
            </p:cNvSpPr>
            <p:nvPr/>
          </p:nvSpPr>
          <p:spPr bwMode="auto">
            <a:xfrm>
              <a:off x="679" y="1800"/>
              <a:ext cx="18" cy="30"/>
            </a:xfrm>
            <a:custGeom>
              <a:avLst/>
              <a:gdLst>
                <a:gd name="T0" fmla="*/ 7 w 43"/>
                <a:gd name="T1" fmla="*/ 73 h 73"/>
                <a:gd name="T2" fmla="*/ 14 w 43"/>
                <a:gd name="T3" fmla="*/ 66 h 73"/>
                <a:gd name="T4" fmla="*/ 14 w 43"/>
                <a:gd name="T5" fmla="*/ 43 h 73"/>
                <a:gd name="T6" fmla="*/ 36 w 43"/>
                <a:gd name="T7" fmla="*/ 43 h 73"/>
                <a:gd name="T8" fmla="*/ 43 w 43"/>
                <a:gd name="T9" fmla="*/ 36 h 73"/>
                <a:gd name="T10" fmla="*/ 36 w 43"/>
                <a:gd name="T11" fmla="*/ 29 h 73"/>
                <a:gd name="T12" fmla="*/ 14 w 43"/>
                <a:gd name="T13" fmla="*/ 29 h 73"/>
                <a:gd name="T14" fmla="*/ 14 w 43"/>
                <a:gd name="T15" fmla="*/ 7 h 73"/>
                <a:gd name="T16" fmla="*/ 7 w 43"/>
                <a:gd name="T17" fmla="*/ 0 h 73"/>
                <a:gd name="T18" fmla="*/ 0 w 43"/>
                <a:gd name="T19" fmla="*/ 7 h 73"/>
                <a:gd name="T20" fmla="*/ 0 w 43"/>
                <a:gd name="T21" fmla="*/ 66 h 73"/>
                <a:gd name="T22" fmla="*/ 7 w 43"/>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3">
                  <a:moveTo>
                    <a:pt x="7" y="73"/>
                  </a:moveTo>
                  <a:cubicBezTo>
                    <a:pt x="11" y="73"/>
                    <a:pt x="14" y="70"/>
                    <a:pt x="14" y="66"/>
                  </a:cubicBezTo>
                  <a:cubicBezTo>
                    <a:pt x="14" y="43"/>
                    <a:pt x="14" y="43"/>
                    <a:pt x="14" y="43"/>
                  </a:cubicBezTo>
                  <a:cubicBezTo>
                    <a:pt x="36" y="43"/>
                    <a:pt x="36" y="43"/>
                    <a:pt x="36" y="43"/>
                  </a:cubicBezTo>
                  <a:cubicBezTo>
                    <a:pt x="40" y="43"/>
                    <a:pt x="43" y="40"/>
                    <a:pt x="43" y="36"/>
                  </a:cubicBezTo>
                  <a:cubicBezTo>
                    <a:pt x="43" y="33"/>
                    <a:pt x="40" y="29"/>
                    <a:pt x="36" y="29"/>
                  </a:cubicBezTo>
                  <a:cubicBezTo>
                    <a:pt x="14" y="29"/>
                    <a:pt x="14" y="29"/>
                    <a:pt x="14" y="29"/>
                  </a:cubicBezTo>
                  <a:cubicBezTo>
                    <a:pt x="14" y="7"/>
                    <a:pt x="14" y="7"/>
                    <a:pt x="14" y="7"/>
                  </a:cubicBezTo>
                  <a:cubicBezTo>
                    <a:pt x="14" y="3"/>
                    <a:pt x="11" y="0"/>
                    <a:pt x="7" y="0"/>
                  </a:cubicBezTo>
                  <a:cubicBezTo>
                    <a:pt x="3" y="0"/>
                    <a:pt x="0" y="3"/>
                    <a:pt x="0" y="7"/>
                  </a:cubicBezTo>
                  <a:cubicBezTo>
                    <a:pt x="0" y="66"/>
                    <a:pt x="0" y="66"/>
                    <a:pt x="0" y="66"/>
                  </a:cubicBezTo>
                  <a:cubicBezTo>
                    <a:pt x="0" y="70"/>
                    <a:pt x="3" y="73"/>
                    <a:pt x="7"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4">
              <a:extLst>
                <a:ext uri="{FF2B5EF4-FFF2-40B4-BE49-F238E27FC236}">
                  <a16:creationId xmlns:a16="http://schemas.microsoft.com/office/drawing/2014/main" id="{1A6C6143-E107-4CAD-A46C-18AEE20DEAAE}"/>
                </a:ext>
              </a:extLst>
            </p:cNvPr>
            <p:cNvSpPr>
              <a:spLocks/>
            </p:cNvSpPr>
            <p:nvPr/>
          </p:nvSpPr>
          <p:spPr bwMode="auto">
            <a:xfrm>
              <a:off x="656" y="1800"/>
              <a:ext cx="18" cy="30"/>
            </a:xfrm>
            <a:custGeom>
              <a:avLst/>
              <a:gdLst>
                <a:gd name="T0" fmla="*/ 7 w 43"/>
                <a:gd name="T1" fmla="*/ 73 h 73"/>
                <a:gd name="T2" fmla="*/ 14 w 43"/>
                <a:gd name="T3" fmla="*/ 66 h 73"/>
                <a:gd name="T4" fmla="*/ 14 w 43"/>
                <a:gd name="T5" fmla="*/ 43 h 73"/>
                <a:gd name="T6" fmla="*/ 36 w 43"/>
                <a:gd name="T7" fmla="*/ 43 h 73"/>
                <a:gd name="T8" fmla="*/ 43 w 43"/>
                <a:gd name="T9" fmla="*/ 36 h 73"/>
                <a:gd name="T10" fmla="*/ 36 w 43"/>
                <a:gd name="T11" fmla="*/ 29 h 73"/>
                <a:gd name="T12" fmla="*/ 14 w 43"/>
                <a:gd name="T13" fmla="*/ 29 h 73"/>
                <a:gd name="T14" fmla="*/ 14 w 43"/>
                <a:gd name="T15" fmla="*/ 7 h 73"/>
                <a:gd name="T16" fmla="*/ 7 w 43"/>
                <a:gd name="T17" fmla="*/ 0 h 73"/>
                <a:gd name="T18" fmla="*/ 0 w 43"/>
                <a:gd name="T19" fmla="*/ 7 h 73"/>
                <a:gd name="T20" fmla="*/ 0 w 43"/>
                <a:gd name="T21" fmla="*/ 66 h 73"/>
                <a:gd name="T22" fmla="*/ 7 w 43"/>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3">
                  <a:moveTo>
                    <a:pt x="7" y="73"/>
                  </a:moveTo>
                  <a:cubicBezTo>
                    <a:pt x="11" y="73"/>
                    <a:pt x="14" y="70"/>
                    <a:pt x="14" y="66"/>
                  </a:cubicBezTo>
                  <a:cubicBezTo>
                    <a:pt x="14" y="43"/>
                    <a:pt x="14" y="43"/>
                    <a:pt x="14" y="43"/>
                  </a:cubicBezTo>
                  <a:cubicBezTo>
                    <a:pt x="36" y="43"/>
                    <a:pt x="36" y="43"/>
                    <a:pt x="36" y="43"/>
                  </a:cubicBezTo>
                  <a:cubicBezTo>
                    <a:pt x="40" y="43"/>
                    <a:pt x="43" y="40"/>
                    <a:pt x="43" y="36"/>
                  </a:cubicBezTo>
                  <a:cubicBezTo>
                    <a:pt x="43" y="33"/>
                    <a:pt x="40" y="29"/>
                    <a:pt x="36" y="29"/>
                  </a:cubicBezTo>
                  <a:cubicBezTo>
                    <a:pt x="14" y="29"/>
                    <a:pt x="14" y="29"/>
                    <a:pt x="14" y="29"/>
                  </a:cubicBezTo>
                  <a:cubicBezTo>
                    <a:pt x="14" y="7"/>
                    <a:pt x="14" y="7"/>
                    <a:pt x="14" y="7"/>
                  </a:cubicBezTo>
                  <a:cubicBezTo>
                    <a:pt x="14" y="3"/>
                    <a:pt x="11" y="0"/>
                    <a:pt x="7" y="0"/>
                  </a:cubicBezTo>
                  <a:cubicBezTo>
                    <a:pt x="3" y="0"/>
                    <a:pt x="0" y="3"/>
                    <a:pt x="0" y="7"/>
                  </a:cubicBezTo>
                  <a:cubicBezTo>
                    <a:pt x="0" y="66"/>
                    <a:pt x="0" y="66"/>
                    <a:pt x="0" y="66"/>
                  </a:cubicBezTo>
                  <a:cubicBezTo>
                    <a:pt x="0" y="70"/>
                    <a:pt x="3" y="73"/>
                    <a:pt x="7"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5">
              <a:extLst>
                <a:ext uri="{FF2B5EF4-FFF2-40B4-BE49-F238E27FC236}">
                  <a16:creationId xmlns:a16="http://schemas.microsoft.com/office/drawing/2014/main" id="{A0E3FE99-1ADD-4FE7-A301-9E75CB5EDC8A}"/>
                </a:ext>
              </a:extLst>
            </p:cNvPr>
            <p:cNvSpPr>
              <a:spLocks/>
            </p:cNvSpPr>
            <p:nvPr/>
          </p:nvSpPr>
          <p:spPr bwMode="auto">
            <a:xfrm>
              <a:off x="634" y="1800"/>
              <a:ext cx="18" cy="30"/>
            </a:xfrm>
            <a:custGeom>
              <a:avLst/>
              <a:gdLst>
                <a:gd name="T0" fmla="*/ 7 w 43"/>
                <a:gd name="T1" fmla="*/ 73 h 73"/>
                <a:gd name="T2" fmla="*/ 14 w 43"/>
                <a:gd name="T3" fmla="*/ 66 h 73"/>
                <a:gd name="T4" fmla="*/ 14 w 43"/>
                <a:gd name="T5" fmla="*/ 43 h 73"/>
                <a:gd name="T6" fmla="*/ 36 w 43"/>
                <a:gd name="T7" fmla="*/ 43 h 73"/>
                <a:gd name="T8" fmla="*/ 43 w 43"/>
                <a:gd name="T9" fmla="*/ 36 h 73"/>
                <a:gd name="T10" fmla="*/ 36 w 43"/>
                <a:gd name="T11" fmla="*/ 29 h 73"/>
                <a:gd name="T12" fmla="*/ 14 w 43"/>
                <a:gd name="T13" fmla="*/ 29 h 73"/>
                <a:gd name="T14" fmla="*/ 14 w 43"/>
                <a:gd name="T15" fmla="*/ 7 h 73"/>
                <a:gd name="T16" fmla="*/ 7 w 43"/>
                <a:gd name="T17" fmla="*/ 0 h 73"/>
                <a:gd name="T18" fmla="*/ 0 w 43"/>
                <a:gd name="T19" fmla="*/ 7 h 73"/>
                <a:gd name="T20" fmla="*/ 0 w 43"/>
                <a:gd name="T21" fmla="*/ 66 h 73"/>
                <a:gd name="T22" fmla="*/ 7 w 43"/>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3">
                  <a:moveTo>
                    <a:pt x="7" y="73"/>
                  </a:moveTo>
                  <a:cubicBezTo>
                    <a:pt x="10" y="73"/>
                    <a:pt x="14" y="70"/>
                    <a:pt x="14" y="66"/>
                  </a:cubicBezTo>
                  <a:cubicBezTo>
                    <a:pt x="14" y="43"/>
                    <a:pt x="14" y="43"/>
                    <a:pt x="14" y="43"/>
                  </a:cubicBezTo>
                  <a:cubicBezTo>
                    <a:pt x="36" y="43"/>
                    <a:pt x="36" y="43"/>
                    <a:pt x="36" y="43"/>
                  </a:cubicBezTo>
                  <a:cubicBezTo>
                    <a:pt x="39" y="43"/>
                    <a:pt x="43" y="40"/>
                    <a:pt x="43" y="36"/>
                  </a:cubicBezTo>
                  <a:cubicBezTo>
                    <a:pt x="43" y="33"/>
                    <a:pt x="39" y="29"/>
                    <a:pt x="36" y="29"/>
                  </a:cubicBezTo>
                  <a:cubicBezTo>
                    <a:pt x="14" y="29"/>
                    <a:pt x="14" y="29"/>
                    <a:pt x="14" y="29"/>
                  </a:cubicBezTo>
                  <a:cubicBezTo>
                    <a:pt x="14" y="7"/>
                    <a:pt x="14" y="7"/>
                    <a:pt x="14" y="7"/>
                  </a:cubicBezTo>
                  <a:cubicBezTo>
                    <a:pt x="14" y="3"/>
                    <a:pt x="10" y="0"/>
                    <a:pt x="7" y="0"/>
                  </a:cubicBezTo>
                  <a:cubicBezTo>
                    <a:pt x="3" y="0"/>
                    <a:pt x="0" y="3"/>
                    <a:pt x="0" y="7"/>
                  </a:cubicBezTo>
                  <a:cubicBezTo>
                    <a:pt x="0" y="66"/>
                    <a:pt x="0" y="66"/>
                    <a:pt x="0" y="66"/>
                  </a:cubicBezTo>
                  <a:cubicBezTo>
                    <a:pt x="0" y="70"/>
                    <a:pt x="3" y="73"/>
                    <a:pt x="7"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6">
              <a:extLst>
                <a:ext uri="{FF2B5EF4-FFF2-40B4-BE49-F238E27FC236}">
                  <a16:creationId xmlns:a16="http://schemas.microsoft.com/office/drawing/2014/main" id="{6D1C73E0-5192-4471-BACF-FC59785A80D6}"/>
                </a:ext>
              </a:extLst>
            </p:cNvPr>
            <p:cNvSpPr>
              <a:spLocks/>
            </p:cNvSpPr>
            <p:nvPr/>
          </p:nvSpPr>
          <p:spPr bwMode="auto">
            <a:xfrm>
              <a:off x="746" y="1800"/>
              <a:ext cx="18" cy="30"/>
            </a:xfrm>
            <a:custGeom>
              <a:avLst/>
              <a:gdLst>
                <a:gd name="T0" fmla="*/ 7 w 43"/>
                <a:gd name="T1" fmla="*/ 73 h 73"/>
                <a:gd name="T2" fmla="*/ 14 w 43"/>
                <a:gd name="T3" fmla="*/ 66 h 73"/>
                <a:gd name="T4" fmla="*/ 14 w 43"/>
                <a:gd name="T5" fmla="*/ 43 h 73"/>
                <a:gd name="T6" fmla="*/ 36 w 43"/>
                <a:gd name="T7" fmla="*/ 43 h 73"/>
                <a:gd name="T8" fmla="*/ 43 w 43"/>
                <a:gd name="T9" fmla="*/ 36 h 73"/>
                <a:gd name="T10" fmla="*/ 36 w 43"/>
                <a:gd name="T11" fmla="*/ 29 h 73"/>
                <a:gd name="T12" fmla="*/ 14 w 43"/>
                <a:gd name="T13" fmla="*/ 29 h 73"/>
                <a:gd name="T14" fmla="*/ 14 w 43"/>
                <a:gd name="T15" fmla="*/ 7 h 73"/>
                <a:gd name="T16" fmla="*/ 7 w 43"/>
                <a:gd name="T17" fmla="*/ 0 h 73"/>
                <a:gd name="T18" fmla="*/ 0 w 43"/>
                <a:gd name="T19" fmla="*/ 7 h 73"/>
                <a:gd name="T20" fmla="*/ 0 w 43"/>
                <a:gd name="T21" fmla="*/ 66 h 73"/>
                <a:gd name="T22" fmla="*/ 7 w 43"/>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3">
                  <a:moveTo>
                    <a:pt x="7" y="73"/>
                  </a:moveTo>
                  <a:cubicBezTo>
                    <a:pt x="11" y="73"/>
                    <a:pt x="14" y="70"/>
                    <a:pt x="14" y="66"/>
                  </a:cubicBezTo>
                  <a:cubicBezTo>
                    <a:pt x="14" y="43"/>
                    <a:pt x="14" y="43"/>
                    <a:pt x="14" y="43"/>
                  </a:cubicBezTo>
                  <a:cubicBezTo>
                    <a:pt x="36" y="43"/>
                    <a:pt x="36" y="43"/>
                    <a:pt x="36" y="43"/>
                  </a:cubicBezTo>
                  <a:cubicBezTo>
                    <a:pt x="40" y="43"/>
                    <a:pt x="43" y="40"/>
                    <a:pt x="43" y="36"/>
                  </a:cubicBezTo>
                  <a:cubicBezTo>
                    <a:pt x="43" y="33"/>
                    <a:pt x="40" y="29"/>
                    <a:pt x="36" y="29"/>
                  </a:cubicBezTo>
                  <a:cubicBezTo>
                    <a:pt x="14" y="29"/>
                    <a:pt x="14" y="29"/>
                    <a:pt x="14" y="29"/>
                  </a:cubicBezTo>
                  <a:cubicBezTo>
                    <a:pt x="14" y="7"/>
                    <a:pt x="14" y="7"/>
                    <a:pt x="14" y="7"/>
                  </a:cubicBezTo>
                  <a:cubicBezTo>
                    <a:pt x="14" y="3"/>
                    <a:pt x="11" y="0"/>
                    <a:pt x="7" y="0"/>
                  </a:cubicBezTo>
                  <a:cubicBezTo>
                    <a:pt x="3" y="0"/>
                    <a:pt x="0" y="3"/>
                    <a:pt x="0" y="7"/>
                  </a:cubicBezTo>
                  <a:cubicBezTo>
                    <a:pt x="0" y="66"/>
                    <a:pt x="0" y="66"/>
                    <a:pt x="0" y="66"/>
                  </a:cubicBezTo>
                  <a:cubicBezTo>
                    <a:pt x="0" y="70"/>
                    <a:pt x="3" y="73"/>
                    <a:pt x="7"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a:extLst>
                <a:ext uri="{FF2B5EF4-FFF2-40B4-BE49-F238E27FC236}">
                  <a16:creationId xmlns:a16="http://schemas.microsoft.com/office/drawing/2014/main" id="{B16172AC-1B3A-4454-BC65-159488517E10}"/>
                </a:ext>
              </a:extLst>
            </p:cNvPr>
            <p:cNvSpPr>
              <a:spLocks/>
            </p:cNvSpPr>
            <p:nvPr/>
          </p:nvSpPr>
          <p:spPr bwMode="auto">
            <a:xfrm>
              <a:off x="724" y="1800"/>
              <a:ext cx="17" cy="30"/>
            </a:xfrm>
            <a:custGeom>
              <a:avLst/>
              <a:gdLst>
                <a:gd name="T0" fmla="*/ 7 w 43"/>
                <a:gd name="T1" fmla="*/ 73 h 73"/>
                <a:gd name="T2" fmla="*/ 14 w 43"/>
                <a:gd name="T3" fmla="*/ 66 h 73"/>
                <a:gd name="T4" fmla="*/ 14 w 43"/>
                <a:gd name="T5" fmla="*/ 43 h 73"/>
                <a:gd name="T6" fmla="*/ 36 w 43"/>
                <a:gd name="T7" fmla="*/ 43 h 73"/>
                <a:gd name="T8" fmla="*/ 43 w 43"/>
                <a:gd name="T9" fmla="*/ 36 h 73"/>
                <a:gd name="T10" fmla="*/ 36 w 43"/>
                <a:gd name="T11" fmla="*/ 29 h 73"/>
                <a:gd name="T12" fmla="*/ 14 w 43"/>
                <a:gd name="T13" fmla="*/ 29 h 73"/>
                <a:gd name="T14" fmla="*/ 14 w 43"/>
                <a:gd name="T15" fmla="*/ 7 h 73"/>
                <a:gd name="T16" fmla="*/ 7 w 43"/>
                <a:gd name="T17" fmla="*/ 0 h 73"/>
                <a:gd name="T18" fmla="*/ 0 w 43"/>
                <a:gd name="T19" fmla="*/ 7 h 73"/>
                <a:gd name="T20" fmla="*/ 0 w 43"/>
                <a:gd name="T21" fmla="*/ 66 h 73"/>
                <a:gd name="T22" fmla="*/ 7 w 43"/>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73">
                  <a:moveTo>
                    <a:pt x="7" y="73"/>
                  </a:moveTo>
                  <a:cubicBezTo>
                    <a:pt x="11" y="73"/>
                    <a:pt x="14" y="70"/>
                    <a:pt x="14" y="66"/>
                  </a:cubicBezTo>
                  <a:cubicBezTo>
                    <a:pt x="14" y="43"/>
                    <a:pt x="14" y="43"/>
                    <a:pt x="14" y="43"/>
                  </a:cubicBezTo>
                  <a:cubicBezTo>
                    <a:pt x="36" y="43"/>
                    <a:pt x="36" y="43"/>
                    <a:pt x="36" y="43"/>
                  </a:cubicBezTo>
                  <a:cubicBezTo>
                    <a:pt x="40" y="43"/>
                    <a:pt x="43" y="40"/>
                    <a:pt x="43" y="36"/>
                  </a:cubicBezTo>
                  <a:cubicBezTo>
                    <a:pt x="43" y="33"/>
                    <a:pt x="40" y="29"/>
                    <a:pt x="36" y="29"/>
                  </a:cubicBezTo>
                  <a:cubicBezTo>
                    <a:pt x="14" y="29"/>
                    <a:pt x="14" y="29"/>
                    <a:pt x="14" y="29"/>
                  </a:cubicBezTo>
                  <a:cubicBezTo>
                    <a:pt x="14" y="7"/>
                    <a:pt x="14" y="7"/>
                    <a:pt x="14" y="7"/>
                  </a:cubicBezTo>
                  <a:cubicBezTo>
                    <a:pt x="14" y="3"/>
                    <a:pt x="11" y="0"/>
                    <a:pt x="7" y="0"/>
                  </a:cubicBezTo>
                  <a:cubicBezTo>
                    <a:pt x="3" y="0"/>
                    <a:pt x="0" y="3"/>
                    <a:pt x="0" y="7"/>
                  </a:cubicBezTo>
                  <a:cubicBezTo>
                    <a:pt x="0" y="66"/>
                    <a:pt x="0" y="66"/>
                    <a:pt x="0" y="66"/>
                  </a:cubicBezTo>
                  <a:cubicBezTo>
                    <a:pt x="0" y="70"/>
                    <a:pt x="3" y="73"/>
                    <a:pt x="7" y="7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a:extLst>
                <a:ext uri="{FF2B5EF4-FFF2-40B4-BE49-F238E27FC236}">
                  <a16:creationId xmlns:a16="http://schemas.microsoft.com/office/drawing/2014/main" id="{4F44D44A-A5BA-43EB-A249-399E311960D3}"/>
                </a:ext>
              </a:extLst>
            </p:cNvPr>
            <p:cNvSpPr>
              <a:spLocks/>
            </p:cNvSpPr>
            <p:nvPr/>
          </p:nvSpPr>
          <p:spPr bwMode="auto">
            <a:xfrm>
              <a:off x="636" y="2027"/>
              <a:ext cx="138" cy="6"/>
            </a:xfrm>
            <a:custGeom>
              <a:avLst/>
              <a:gdLst>
                <a:gd name="T0" fmla="*/ 326 w 333"/>
                <a:gd name="T1" fmla="*/ 0 h 14"/>
                <a:gd name="T2" fmla="*/ 7 w 333"/>
                <a:gd name="T3" fmla="*/ 0 h 14"/>
                <a:gd name="T4" fmla="*/ 0 w 333"/>
                <a:gd name="T5" fmla="*/ 7 h 14"/>
                <a:gd name="T6" fmla="*/ 7 w 333"/>
                <a:gd name="T7" fmla="*/ 14 h 14"/>
                <a:gd name="T8" fmla="*/ 326 w 333"/>
                <a:gd name="T9" fmla="*/ 14 h 14"/>
                <a:gd name="T10" fmla="*/ 333 w 333"/>
                <a:gd name="T11" fmla="*/ 7 h 14"/>
                <a:gd name="T12" fmla="*/ 326 w 3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3" h="14">
                  <a:moveTo>
                    <a:pt x="326" y="0"/>
                  </a:moveTo>
                  <a:cubicBezTo>
                    <a:pt x="7" y="0"/>
                    <a:pt x="7" y="0"/>
                    <a:pt x="7" y="0"/>
                  </a:cubicBezTo>
                  <a:cubicBezTo>
                    <a:pt x="4" y="0"/>
                    <a:pt x="0" y="3"/>
                    <a:pt x="0" y="7"/>
                  </a:cubicBezTo>
                  <a:cubicBezTo>
                    <a:pt x="0" y="11"/>
                    <a:pt x="4" y="14"/>
                    <a:pt x="7" y="14"/>
                  </a:cubicBezTo>
                  <a:cubicBezTo>
                    <a:pt x="326" y="14"/>
                    <a:pt x="326" y="14"/>
                    <a:pt x="326" y="14"/>
                  </a:cubicBezTo>
                  <a:cubicBezTo>
                    <a:pt x="330" y="14"/>
                    <a:pt x="333" y="11"/>
                    <a:pt x="333" y="7"/>
                  </a:cubicBezTo>
                  <a:cubicBezTo>
                    <a:pt x="333" y="3"/>
                    <a:pt x="330" y="0"/>
                    <a:pt x="3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3">
              <a:extLst>
                <a:ext uri="{FF2B5EF4-FFF2-40B4-BE49-F238E27FC236}">
                  <a16:creationId xmlns:a16="http://schemas.microsoft.com/office/drawing/2014/main" id="{58F398EB-861D-4387-B679-79A0C12D477C}"/>
                </a:ext>
              </a:extLst>
            </p:cNvPr>
            <p:cNvSpPr>
              <a:spLocks/>
            </p:cNvSpPr>
            <p:nvPr/>
          </p:nvSpPr>
          <p:spPr bwMode="auto">
            <a:xfrm>
              <a:off x="636" y="2002"/>
              <a:ext cx="138" cy="6"/>
            </a:xfrm>
            <a:custGeom>
              <a:avLst/>
              <a:gdLst>
                <a:gd name="T0" fmla="*/ 326 w 333"/>
                <a:gd name="T1" fmla="*/ 0 h 14"/>
                <a:gd name="T2" fmla="*/ 7 w 333"/>
                <a:gd name="T3" fmla="*/ 0 h 14"/>
                <a:gd name="T4" fmla="*/ 0 w 333"/>
                <a:gd name="T5" fmla="*/ 7 h 14"/>
                <a:gd name="T6" fmla="*/ 7 w 333"/>
                <a:gd name="T7" fmla="*/ 14 h 14"/>
                <a:gd name="T8" fmla="*/ 326 w 333"/>
                <a:gd name="T9" fmla="*/ 14 h 14"/>
                <a:gd name="T10" fmla="*/ 333 w 333"/>
                <a:gd name="T11" fmla="*/ 7 h 14"/>
                <a:gd name="T12" fmla="*/ 326 w 3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3" h="14">
                  <a:moveTo>
                    <a:pt x="326" y="0"/>
                  </a:moveTo>
                  <a:cubicBezTo>
                    <a:pt x="7" y="0"/>
                    <a:pt x="7" y="0"/>
                    <a:pt x="7" y="0"/>
                  </a:cubicBezTo>
                  <a:cubicBezTo>
                    <a:pt x="4" y="0"/>
                    <a:pt x="0" y="3"/>
                    <a:pt x="0" y="7"/>
                  </a:cubicBezTo>
                  <a:cubicBezTo>
                    <a:pt x="0" y="11"/>
                    <a:pt x="4" y="14"/>
                    <a:pt x="7" y="14"/>
                  </a:cubicBezTo>
                  <a:cubicBezTo>
                    <a:pt x="326" y="14"/>
                    <a:pt x="326" y="14"/>
                    <a:pt x="326" y="14"/>
                  </a:cubicBezTo>
                  <a:cubicBezTo>
                    <a:pt x="330" y="14"/>
                    <a:pt x="333" y="11"/>
                    <a:pt x="333" y="7"/>
                  </a:cubicBezTo>
                  <a:cubicBezTo>
                    <a:pt x="333" y="3"/>
                    <a:pt x="330" y="0"/>
                    <a:pt x="3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
              <a:extLst>
                <a:ext uri="{FF2B5EF4-FFF2-40B4-BE49-F238E27FC236}">
                  <a16:creationId xmlns:a16="http://schemas.microsoft.com/office/drawing/2014/main" id="{FEECCB76-5E52-4C54-A10E-A92F71EA429C}"/>
                </a:ext>
              </a:extLst>
            </p:cNvPr>
            <p:cNvSpPr>
              <a:spLocks/>
            </p:cNvSpPr>
            <p:nvPr/>
          </p:nvSpPr>
          <p:spPr bwMode="auto">
            <a:xfrm>
              <a:off x="636" y="1978"/>
              <a:ext cx="138" cy="6"/>
            </a:xfrm>
            <a:custGeom>
              <a:avLst/>
              <a:gdLst>
                <a:gd name="T0" fmla="*/ 326 w 333"/>
                <a:gd name="T1" fmla="*/ 0 h 14"/>
                <a:gd name="T2" fmla="*/ 7 w 333"/>
                <a:gd name="T3" fmla="*/ 0 h 14"/>
                <a:gd name="T4" fmla="*/ 0 w 333"/>
                <a:gd name="T5" fmla="*/ 7 h 14"/>
                <a:gd name="T6" fmla="*/ 7 w 333"/>
                <a:gd name="T7" fmla="*/ 14 h 14"/>
                <a:gd name="T8" fmla="*/ 326 w 333"/>
                <a:gd name="T9" fmla="*/ 14 h 14"/>
                <a:gd name="T10" fmla="*/ 333 w 333"/>
                <a:gd name="T11" fmla="*/ 7 h 14"/>
                <a:gd name="T12" fmla="*/ 326 w 3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3" h="14">
                  <a:moveTo>
                    <a:pt x="326" y="0"/>
                  </a:moveTo>
                  <a:cubicBezTo>
                    <a:pt x="7" y="0"/>
                    <a:pt x="7" y="0"/>
                    <a:pt x="7" y="0"/>
                  </a:cubicBezTo>
                  <a:cubicBezTo>
                    <a:pt x="4" y="0"/>
                    <a:pt x="0" y="3"/>
                    <a:pt x="0" y="7"/>
                  </a:cubicBezTo>
                  <a:cubicBezTo>
                    <a:pt x="0" y="11"/>
                    <a:pt x="4" y="14"/>
                    <a:pt x="7" y="14"/>
                  </a:cubicBezTo>
                  <a:cubicBezTo>
                    <a:pt x="326" y="14"/>
                    <a:pt x="326" y="14"/>
                    <a:pt x="326" y="14"/>
                  </a:cubicBezTo>
                  <a:cubicBezTo>
                    <a:pt x="330" y="14"/>
                    <a:pt x="333" y="11"/>
                    <a:pt x="333" y="7"/>
                  </a:cubicBezTo>
                  <a:cubicBezTo>
                    <a:pt x="333" y="3"/>
                    <a:pt x="330" y="0"/>
                    <a:pt x="3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58258E26-FBA3-466E-87BC-0E90D32C86C6}"/>
                </a:ext>
              </a:extLst>
            </p:cNvPr>
            <p:cNvSpPr>
              <a:spLocks/>
            </p:cNvSpPr>
            <p:nvPr/>
          </p:nvSpPr>
          <p:spPr bwMode="auto">
            <a:xfrm>
              <a:off x="636" y="1953"/>
              <a:ext cx="138" cy="6"/>
            </a:xfrm>
            <a:custGeom>
              <a:avLst/>
              <a:gdLst>
                <a:gd name="T0" fmla="*/ 326 w 333"/>
                <a:gd name="T1" fmla="*/ 0 h 14"/>
                <a:gd name="T2" fmla="*/ 7 w 333"/>
                <a:gd name="T3" fmla="*/ 0 h 14"/>
                <a:gd name="T4" fmla="*/ 0 w 333"/>
                <a:gd name="T5" fmla="*/ 7 h 14"/>
                <a:gd name="T6" fmla="*/ 7 w 333"/>
                <a:gd name="T7" fmla="*/ 14 h 14"/>
                <a:gd name="T8" fmla="*/ 326 w 333"/>
                <a:gd name="T9" fmla="*/ 14 h 14"/>
                <a:gd name="T10" fmla="*/ 333 w 333"/>
                <a:gd name="T11" fmla="*/ 7 h 14"/>
                <a:gd name="T12" fmla="*/ 326 w 3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3" h="14">
                  <a:moveTo>
                    <a:pt x="326" y="0"/>
                  </a:moveTo>
                  <a:cubicBezTo>
                    <a:pt x="7" y="0"/>
                    <a:pt x="7" y="0"/>
                    <a:pt x="7" y="0"/>
                  </a:cubicBezTo>
                  <a:cubicBezTo>
                    <a:pt x="4" y="0"/>
                    <a:pt x="0" y="3"/>
                    <a:pt x="0" y="7"/>
                  </a:cubicBezTo>
                  <a:cubicBezTo>
                    <a:pt x="0" y="10"/>
                    <a:pt x="4" y="14"/>
                    <a:pt x="7" y="14"/>
                  </a:cubicBezTo>
                  <a:cubicBezTo>
                    <a:pt x="326" y="14"/>
                    <a:pt x="326" y="14"/>
                    <a:pt x="326" y="14"/>
                  </a:cubicBezTo>
                  <a:cubicBezTo>
                    <a:pt x="330" y="14"/>
                    <a:pt x="333" y="10"/>
                    <a:pt x="333" y="7"/>
                  </a:cubicBezTo>
                  <a:cubicBezTo>
                    <a:pt x="333" y="3"/>
                    <a:pt x="330" y="0"/>
                    <a:pt x="3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6">
              <a:extLst>
                <a:ext uri="{FF2B5EF4-FFF2-40B4-BE49-F238E27FC236}">
                  <a16:creationId xmlns:a16="http://schemas.microsoft.com/office/drawing/2014/main" id="{3834216D-E29A-4753-B763-D43B6ADFF6B4}"/>
                </a:ext>
              </a:extLst>
            </p:cNvPr>
            <p:cNvSpPr>
              <a:spLocks/>
            </p:cNvSpPr>
            <p:nvPr/>
          </p:nvSpPr>
          <p:spPr bwMode="auto">
            <a:xfrm>
              <a:off x="636" y="1928"/>
              <a:ext cx="138" cy="6"/>
            </a:xfrm>
            <a:custGeom>
              <a:avLst/>
              <a:gdLst>
                <a:gd name="T0" fmla="*/ 326 w 333"/>
                <a:gd name="T1" fmla="*/ 0 h 14"/>
                <a:gd name="T2" fmla="*/ 7 w 333"/>
                <a:gd name="T3" fmla="*/ 0 h 14"/>
                <a:gd name="T4" fmla="*/ 0 w 333"/>
                <a:gd name="T5" fmla="*/ 7 h 14"/>
                <a:gd name="T6" fmla="*/ 7 w 333"/>
                <a:gd name="T7" fmla="*/ 14 h 14"/>
                <a:gd name="T8" fmla="*/ 326 w 333"/>
                <a:gd name="T9" fmla="*/ 14 h 14"/>
                <a:gd name="T10" fmla="*/ 333 w 333"/>
                <a:gd name="T11" fmla="*/ 7 h 14"/>
                <a:gd name="T12" fmla="*/ 326 w 3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3" h="14">
                  <a:moveTo>
                    <a:pt x="326" y="0"/>
                  </a:moveTo>
                  <a:cubicBezTo>
                    <a:pt x="7" y="0"/>
                    <a:pt x="7" y="0"/>
                    <a:pt x="7" y="0"/>
                  </a:cubicBezTo>
                  <a:cubicBezTo>
                    <a:pt x="4" y="0"/>
                    <a:pt x="0" y="3"/>
                    <a:pt x="0" y="7"/>
                  </a:cubicBezTo>
                  <a:cubicBezTo>
                    <a:pt x="0" y="11"/>
                    <a:pt x="4" y="14"/>
                    <a:pt x="7" y="14"/>
                  </a:cubicBezTo>
                  <a:cubicBezTo>
                    <a:pt x="326" y="14"/>
                    <a:pt x="326" y="14"/>
                    <a:pt x="326" y="14"/>
                  </a:cubicBezTo>
                  <a:cubicBezTo>
                    <a:pt x="330" y="14"/>
                    <a:pt x="333" y="11"/>
                    <a:pt x="333" y="7"/>
                  </a:cubicBezTo>
                  <a:cubicBezTo>
                    <a:pt x="333" y="3"/>
                    <a:pt x="330" y="0"/>
                    <a:pt x="3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
              <a:extLst>
                <a:ext uri="{FF2B5EF4-FFF2-40B4-BE49-F238E27FC236}">
                  <a16:creationId xmlns:a16="http://schemas.microsoft.com/office/drawing/2014/main" id="{A5F711A9-D5D6-47E1-846A-E33F499E8B50}"/>
                </a:ext>
              </a:extLst>
            </p:cNvPr>
            <p:cNvSpPr>
              <a:spLocks/>
            </p:cNvSpPr>
            <p:nvPr/>
          </p:nvSpPr>
          <p:spPr bwMode="auto">
            <a:xfrm>
              <a:off x="636" y="1904"/>
              <a:ext cx="138" cy="6"/>
            </a:xfrm>
            <a:custGeom>
              <a:avLst/>
              <a:gdLst>
                <a:gd name="T0" fmla="*/ 326 w 333"/>
                <a:gd name="T1" fmla="*/ 0 h 14"/>
                <a:gd name="T2" fmla="*/ 7 w 333"/>
                <a:gd name="T3" fmla="*/ 0 h 14"/>
                <a:gd name="T4" fmla="*/ 0 w 333"/>
                <a:gd name="T5" fmla="*/ 7 h 14"/>
                <a:gd name="T6" fmla="*/ 7 w 333"/>
                <a:gd name="T7" fmla="*/ 14 h 14"/>
                <a:gd name="T8" fmla="*/ 326 w 333"/>
                <a:gd name="T9" fmla="*/ 14 h 14"/>
                <a:gd name="T10" fmla="*/ 333 w 333"/>
                <a:gd name="T11" fmla="*/ 7 h 14"/>
                <a:gd name="T12" fmla="*/ 326 w 3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3" h="14">
                  <a:moveTo>
                    <a:pt x="326" y="0"/>
                  </a:moveTo>
                  <a:cubicBezTo>
                    <a:pt x="7" y="0"/>
                    <a:pt x="7" y="0"/>
                    <a:pt x="7" y="0"/>
                  </a:cubicBezTo>
                  <a:cubicBezTo>
                    <a:pt x="4" y="0"/>
                    <a:pt x="0" y="3"/>
                    <a:pt x="0" y="7"/>
                  </a:cubicBezTo>
                  <a:cubicBezTo>
                    <a:pt x="0" y="11"/>
                    <a:pt x="4" y="14"/>
                    <a:pt x="7" y="14"/>
                  </a:cubicBezTo>
                  <a:cubicBezTo>
                    <a:pt x="326" y="14"/>
                    <a:pt x="326" y="14"/>
                    <a:pt x="326" y="14"/>
                  </a:cubicBezTo>
                  <a:cubicBezTo>
                    <a:pt x="330" y="14"/>
                    <a:pt x="333" y="11"/>
                    <a:pt x="333" y="7"/>
                  </a:cubicBezTo>
                  <a:cubicBezTo>
                    <a:pt x="333" y="3"/>
                    <a:pt x="330" y="0"/>
                    <a:pt x="3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
              <a:extLst>
                <a:ext uri="{FF2B5EF4-FFF2-40B4-BE49-F238E27FC236}">
                  <a16:creationId xmlns:a16="http://schemas.microsoft.com/office/drawing/2014/main" id="{BE79910E-B365-4427-AA7E-E4558A1F5A31}"/>
                </a:ext>
              </a:extLst>
            </p:cNvPr>
            <p:cNvSpPr>
              <a:spLocks/>
            </p:cNvSpPr>
            <p:nvPr/>
          </p:nvSpPr>
          <p:spPr bwMode="auto">
            <a:xfrm>
              <a:off x="636" y="1879"/>
              <a:ext cx="138" cy="6"/>
            </a:xfrm>
            <a:custGeom>
              <a:avLst/>
              <a:gdLst>
                <a:gd name="T0" fmla="*/ 326 w 333"/>
                <a:gd name="T1" fmla="*/ 0 h 14"/>
                <a:gd name="T2" fmla="*/ 7 w 333"/>
                <a:gd name="T3" fmla="*/ 0 h 14"/>
                <a:gd name="T4" fmla="*/ 0 w 333"/>
                <a:gd name="T5" fmla="*/ 7 h 14"/>
                <a:gd name="T6" fmla="*/ 7 w 333"/>
                <a:gd name="T7" fmla="*/ 14 h 14"/>
                <a:gd name="T8" fmla="*/ 326 w 333"/>
                <a:gd name="T9" fmla="*/ 14 h 14"/>
                <a:gd name="T10" fmla="*/ 333 w 333"/>
                <a:gd name="T11" fmla="*/ 7 h 14"/>
                <a:gd name="T12" fmla="*/ 326 w 3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3" h="14">
                  <a:moveTo>
                    <a:pt x="326" y="0"/>
                  </a:moveTo>
                  <a:cubicBezTo>
                    <a:pt x="7" y="0"/>
                    <a:pt x="7" y="0"/>
                    <a:pt x="7" y="0"/>
                  </a:cubicBezTo>
                  <a:cubicBezTo>
                    <a:pt x="4" y="0"/>
                    <a:pt x="0" y="3"/>
                    <a:pt x="0" y="7"/>
                  </a:cubicBezTo>
                  <a:cubicBezTo>
                    <a:pt x="0" y="11"/>
                    <a:pt x="4" y="14"/>
                    <a:pt x="7" y="14"/>
                  </a:cubicBezTo>
                  <a:cubicBezTo>
                    <a:pt x="326" y="14"/>
                    <a:pt x="326" y="14"/>
                    <a:pt x="326" y="14"/>
                  </a:cubicBezTo>
                  <a:cubicBezTo>
                    <a:pt x="330" y="14"/>
                    <a:pt x="333" y="11"/>
                    <a:pt x="333" y="7"/>
                  </a:cubicBezTo>
                  <a:cubicBezTo>
                    <a:pt x="333" y="3"/>
                    <a:pt x="330" y="0"/>
                    <a:pt x="3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
              <a:extLst>
                <a:ext uri="{FF2B5EF4-FFF2-40B4-BE49-F238E27FC236}">
                  <a16:creationId xmlns:a16="http://schemas.microsoft.com/office/drawing/2014/main" id="{5E0526E3-D9DA-4D0D-9FA1-627F9B7E3D41}"/>
                </a:ext>
              </a:extLst>
            </p:cNvPr>
            <p:cNvSpPr>
              <a:spLocks/>
            </p:cNvSpPr>
            <p:nvPr/>
          </p:nvSpPr>
          <p:spPr bwMode="auto">
            <a:xfrm>
              <a:off x="636" y="1855"/>
              <a:ext cx="138" cy="6"/>
            </a:xfrm>
            <a:custGeom>
              <a:avLst/>
              <a:gdLst>
                <a:gd name="T0" fmla="*/ 326 w 333"/>
                <a:gd name="T1" fmla="*/ 0 h 14"/>
                <a:gd name="T2" fmla="*/ 7 w 333"/>
                <a:gd name="T3" fmla="*/ 0 h 14"/>
                <a:gd name="T4" fmla="*/ 0 w 333"/>
                <a:gd name="T5" fmla="*/ 7 h 14"/>
                <a:gd name="T6" fmla="*/ 7 w 333"/>
                <a:gd name="T7" fmla="*/ 14 h 14"/>
                <a:gd name="T8" fmla="*/ 326 w 333"/>
                <a:gd name="T9" fmla="*/ 14 h 14"/>
                <a:gd name="T10" fmla="*/ 333 w 333"/>
                <a:gd name="T11" fmla="*/ 7 h 14"/>
                <a:gd name="T12" fmla="*/ 326 w 33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33" h="14">
                  <a:moveTo>
                    <a:pt x="326" y="0"/>
                  </a:moveTo>
                  <a:cubicBezTo>
                    <a:pt x="7" y="0"/>
                    <a:pt x="7" y="0"/>
                    <a:pt x="7" y="0"/>
                  </a:cubicBezTo>
                  <a:cubicBezTo>
                    <a:pt x="4" y="0"/>
                    <a:pt x="0" y="3"/>
                    <a:pt x="0" y="7"/>
                  </a:cubicBezTo>
                  <a:cubicBezTo>
                    <a:pt x="0" y="11"/>
                    <a:pt x="4" y="14"/>
                    <a:pt x="7" y="14"/>
                  </a:cubicBezTo>
                  <a:cubicBezTo>
                    <a:pt x="326" y="14"/>
                    <a:pt x="326" y="14"/>
                    <a:pt x="326" y="14"/>
                  </a:cubicBezTo>
                  <a:cubicBezTo>
                    <a:pt x="330" y="14"/>
                    <a:pt x="333" y="11"/>
                    <a:pt x="333" y="7"/>
                  </a:cubicBezTo>
                  <a:cubicBezTo>
                    <a:pt x="333" y="3"/>
                    <a:pt x="330" y="0"/>
                    <a:pt x="32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Rectangle 43">
            <a:extLst>
              <a:ext uri="{FF2B5EF4-FFF2-40B4-BE49-F238E27FC236}">
                <a16:creationId xmlns:a16="http://schemas.microsoft.com/office/drawing/2014/main" id="{C1048977-366B-495A-94AE-76DBD5450485}"/>
              </a:ext>
            </a:extLst>
          </p:cNvPr>
          <p:cNvSpPr/>
          <p:nvPr/>
        </p:nvSpPr>
        <p:spPr>
          <a:xfrm>
            <a:off x="357143" y="4189337"/>
            <a:ext cx="2364115" cy="563231"/>
          </a:xfrm>
          <a:prstGeom prst="rect">
            <a:avLst/>
          </a:prstGeom>
        </p:spPr>
        <p:txBody>
          <a:bodyPr wrap="square">
            <a:spAutoFit/>
          </a:bodyPr>
          <a:lstStyle/>
          <a:p>
            <a:pPr algn="ctr">
              <a:lnSpc>
                <a:spcPct val="95000"/>
              </a:lnSpc>
            </a:pPr>
            <a:r>
              <a:rPr lang="en-GB" sz="1600" dirty="0">
                <a:solidFill>
                  <a:srgbClr val="303432"/>
                </a:solidFill>
              </a:rPr>
              <a:t>24x7x365</a:t>
            </a:r>
          </a:p>
          <a:p>
            <a:pPr algn="ctr">
              <a:lnSpc>
                <a:spcPct val="95000"/>
              </a:lnSpc>
            </a:pPr>
            <a:r>
              <a:rPr lang="en-GB" sz="1600" dirty="0">
                <a:solidFill>
                  <a:srgbClr val="303432"/>
                </a:solidFill>
              </a:rPr>
              <a:t>technical support</a:t>
            </a:r>
            <a:endParaRPr lang="en-US" sz="1600" dirty="0">
              <a:solidFill>
                <a:srgbClr val="303432"/>
              </a:solidFill>
            </a:endParaRPr>
          </a:p>
        </p:txBody>
      </p:sp>
      <p:sp>
        <p:nvSpPr>
          <p:cNvPr id="45" name="Content Placeholder 2">
            <a:extLst>
              <a:ext uri="{FF2B5EF4-FFF2-40B4-BE49-F238E27FC236}">
                <a16:creationId xmlns:a16="http://schemas.microsoft.com/office/drawing/2014/main" id="{BE9CBB89-620A-4A7C-B306-5D0B4F707724}"/>
              </a:ext>
            </a:extLst>
          </p:cNvPr>
          <p:cNvSpPr txBox="1">
            <a:spLocks/>
          </p:cNvSpPr>
          <p:nvPr/>
        </p:nvSpPr>
        <p:spPr>
          <a:xfrm>
            <a:off x="357143" y="6242180"/>
            <a:ext cx="11399428" cy="3452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Clr>
                <a:schemeClr val="bg1"/>
              </a:buClr>
            </a:pPr>
            <a:r>
              <a:rPr lang="en-GB" sz="1400" dirty="0">
                <a:solidFill>
                  <a:srgbClr val="303432"/>
                </a:solidFill>
              </a:rPr>
              <a:t>100% SLA if taken with a failover DSL service available for £35/month on top of the Enhanced EoFTTC product. Without a failover, the uptime SLA is 99.9%.</a:t>
            </a:r>
          </a:p>
        </p:txBody>
      </p:sp>
    </p:spTree>
    <p:extLst>
      <p:ext uri="{BB962C8B-B14F-4D97-AF65-F5344CB8AC3E}">
        <p14:creationId xmlns:p14="http://schemas.microsoft.com/office/powerpoint/2010/main" val="3292260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1111">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1111">
                                          <p:cBhvr additive="base">
                                            <p:cTn id="7" dur="900" fill="hold"/>
                                            <p:tgtEl>
                                              <p:spTgt spid="4"/>
                                            </p:tgtEl>
                                            <p:attrNameLst>
                                              <p:attrName>ppt_x</p:attrName>
                                            </p:attrNameLst>
                                          </p:cBhvr>
                                          <p:tavLst>
                                            <p:tav tm="0">
                                              <p:val>
                                                <p:strVal val="1+#ppt_w/2"/>
                                              </p:val>
                                            </p:tav>
                                            <p:tav tm="100000">
                                              <p:val>
                                                <p:strVal val="#ppt_x"/>
                                              </p:val>
                                            </p:tav>
                                          </p:tavLst>
                                        </p:anim>
                                        <p:anim calcmode="lin" valueType="num" p14:bounceEnd="61111">
                                          <p:cBhvr additive="base">
                                            <p:cTn id="8" dur="9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2" presetClass="entr" presetSubtype="2" fill="hold" grpId="0" nodeType="withEffect" p14:presetBounceEnd="61111">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14:bounceEnd="61111">
                                          <p:cBhvr additive="base">
                                            <p:cTn id="14" dur="1000" fill="hold"/>
                                            <p:tgtEl>
                                              <p:spTgt spid="5"/>
                                            </p:tgtEl>
                                            <p:attrNameLst>
                                              <p:attrName>ppt_x</p:attrName>
                                            </p:attrNameLst>
                                          </p:cBhvr>
                                          <p:tavLst>
                                            <p:tav tm="0">
                                              <p:val>
                                                <p:strVal val="1+#ppt_w/2"/>
                                              </p:val>
                                            </p:tav>
                                            <p:tav tm="100000">
                                              <p:val>
                                                <p:strVal val="#ppt_x"/>
                                              </p:val>
                                            </p:tav>
                                          </p:tavLst>
                                        </p:anim>
                                        <p:anim calcmode="lin" valueType="num" p14:bounceEnd="61111">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6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2" presetClass="entr" presetSubtype="2" fill="hold" grpId="0" nodeType="withEffect" p14:presetBounceEnd="61111">
                                      <p:stCondLst>
                                        <p:cond delay="300"/>
                                      </p:stCondLst>
                                      <p:childTnLst>
                                        <p:set>
                                          <p:cBhvr>
                                            <p:cTn id="20" dur="1" fill="hold">
                                              <p:stCondLst>
                                                <p:cond delay="0"/>
                                              </p:stCondLst>
                                            </p:cTn>
                                            <p:tgtEl>
                                              <p:spTgt spid="7"/>
                                            </p:tgtEl>
                                            <p:attrNameLst>
                                              <p:attrName>style.visibility</p:attrName>
                                            </p:attrNameLst>
                                          </p:cBhvr>
                                          <p:to>
                                            <p:strVal val="visible"/>
                                          </p:to>
                                        </p:set>
                                        <p:anim calcmode="lin" valueType="num" p14:bounceEnd="61111">
                                          <p:cBhvr additive="base">
                                            <p:cTn id="21" dur="1100" fill="hold"/>
                                            <p:tgtEl>
                                              <p:spTgt spid="7"/>
                                            </p:tgtEl>
                                            <p:attrNameLst>
                                              <p:attrName>ppt_x</p:attrName>
                                            </p:attrNameLst>
                                          </p:cBhvr>
                                          <p:tavLst>
                                            <p:tav tm="0">
                                              <p:val>
                                                <p:strVal val="1+#ppt_w/2"/>
                                              </p:val>
                                            </p:tav>
                                            <p:tav tm="100000">
                                              <p:val>
                                                <p:strVal val="#ppt_x"/>
                                              </p:val>
                                            </p:tav>
                                          </p:tavLst>
                                        </p:anim>
                                        <p:anim calcmode="lin" valueType="num" p14:bounceEnd="61111">
                                          <p:cBhvr additive="base">
                                            <p:cTn id="22" dur="1100" fill="hold"/>
                                            <p:tgtEl>
                                              <p:spTgt spid="7"/>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6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2" presetClass="entr" presetSubtype="2" fill="hold" grpId="0" nodeType="withEffect" p14:presetBounceEnd="61111">
                                      <p:stCondLst>
                                        <p:cond delay="400"/>
                                      </p:stCondLst>
                                      <p:childTnLst>
                                        <p:set>
                                          <p:cBhvr>
                                            <p:cTn id="27" dur="1" fill="hold">
                                              <p:stCondLst>
                                                <p:cond delay="0"/>
                                              </p:stCondLst>
                                            </p:cTn>
                                            <p:tgtEl>
                                              <p:spTgt spid="6"/>
                                            </p:tgtEl>
                                            <p:attrNameLst>
                                              <p:attrName>style.visibility</p:attrName>
                                            </p:attrNameLst>
                                          </p:cBhvr>
                                          <p:to>
                                            <p:strVal val="visible"/>
                                          </p:to>
                                        </p:set>
                                        <p:anim calcmode="lin" valueType="num" p14:bounceEnd="61111">
                                          <p:cBhvr additive="base">
                                            <p:cTn id="28" dur="1200" fill="hold"/>
                                            <p:tgtEl>
                                              <p:spTgt spid="6"/>
                                            </p:tgtEl>
                                            <p:attrNameLst>
                                              <p:attrName>ppt_x</p:attrName>
                                            </p:attrNameLst>
                                          </p:cBhvr>
                                          <p:tavLst>
                                            <p:tav tm="0">
                                              <p:val>
                                                <p:strVal val="1+#ppt_w/2"/>
                                              </p:val>
                                            </p:tav>
                                            <p:tav tm="100000">
                                              <p:val>
                                                <p:strVal val="#ppt_x"/>
                                              </p:val>
                                            </p:tav>
                                          </p:tavLst>
                                        </p:anim>
                                        <p:anim calcmode="lin" valueType="num" p14:bounceEnd="61111">
                                          <p:cBhvr additive="base">
                                            <p:cTn id="29" dur="1200" fill="hold"/>
                                            <p:tgtEl>
                                              <p:spTgt spid="6"/>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8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2" presetClass="entr" presetSubtype="2" fill="hold" grpId="0" nodeType="withEffect" p14:presetBounceEnd="61111">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14:bounceEnd="61111">
                                          <p:cBhvr additive="base">
                                            <p:cTn id="35" dur="1200" fill="hold"/>
                                            <p:tgtEl>
                                              <p:spTgt spid="8"/>
                                            </p:tgtEl>
                                            <p:attrNameLst>
                                              <p:attrName>ppt_x</p:attrName>
                                            </p:attrNameLst>
                                          </p:cBhvr>
                                          <p:tavLst>
                                            <p:tav tm="0">
                                              <p:val>
                                                <p:strVal val="1+#ppt_w/2"/>
                                              </p:val>
                                            </p:tav>
                                            <p:tav tm="100000">
                                              <p:val>
                                                <p:strVal val="#ppt_x"/>
                                              </p:val>
                                            </p:tav>
                                          </p:tavLst>
                                        </p:anim>
                                        <p:anim calcmode="lin" valueType="num" p14:bounceEnd="61111">
                                          <p:cBhvr additive="base">
                                            <p:cTn id="36" dur="1200" fill="hold"/>
                                            <p:tgtEl>
                                              <p:spTgt spid="8"/>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12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13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14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11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par>
                              <p:cTn id="55" fill="hold">
                                <p:stCondLst>
                                  <p:cond delay="2000"/>
                                </p:stCondLst>
                                <p:childTnLst>
                                  <p:par>
                                    <p:cTn id="56" presetID="2" presetClass="entr" presetSubtype="8" fill="hold" nodeType="afterEffect">
                                      <p:stCondLst>
                                        <p:cond delay="400"/>
                                      </p:stCondLst>
                                      <p:childTnLst>
                                        <p:set>
                                          <p:cBhvr>
                                            <p:cTn id="57" dur="1" fill="hold">
                                              <p:stCondLst>
                                                <p:cond delay="0"/>
                                              </p:stCondLst>
                                            </p:cTn>
                                            <p:tgtEl>
                                              <p:spTgt spid="45">
                                                <p:txEl>
                                                  <p:pRg st="0" end="0"/>
                                                </p:txEl>
                                              </p:spTgt>
                                            </p:tgtEl>
                                            <p:attrNameLst>
                                              <p:attrName>style.visibility</p:attrName>
                                            </p:attrNameLst>
                                          </p:cBhvr>
                                          <p:to>
                                            <p:strVal val="visible"/>
                                          </p:to>
                                        </p:set>
                                        <p:anim calcmode="lin" valueType="num">
                                          <p:cBhvr additive="base">
                                            <p:cTn id="58"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animBg="1"/>
          <p:bldP spid="27" grpId="0" animBg="1"/>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1+#ppt_w/2"/>
                                              </p:val>
                                            </p:tav>
                                            <p:tav tm="100000">
                                              <p:val>
                                                <p:strVal val="#ppt_x"/>
                                              </p:val>
                                            </p:tav>
                                          </p:tavLst>
                                        </p:anim>
                                        <p:anim calcmode="lin" valueType="num">
                                          <p:cBhvr additive="base">
                                            <p:cTn id="8" dur="9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2" presetClass="entr" presetSubtype="2" fill="hold" grpId="0" nodeType="withEffect">
                                      <p:stCondLst>
                                        <p:cond delay="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1+#ppt_w/2"/>
                                              </p:val>
                                            </p:tav>
                                            <p:tav tm="100000">
                                              <p:val>
                                                <p:strVal val="#ppt_x"/>
                                              </p:val>
                                            </p:tav>
                                          </p:tavLst>
                                        </p:anim>
                                        <p:anim calcmode="lin" valueType="num">
                                          <p:cBhvr additive="base">
                                            <p:cTn id="15" dur="1000" fill="hold"/>
                                            <p:tgtEl>
                                              <p:spTgt spid="5"/>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6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2" presetClass="entr" presetSubtype="2" fill="hold" grpId="0" nodeType="withEffect">
                                      <p:stCondLst>
                                        <p:cond delay="3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100" fill="hold"/>
                                            <p:tgtEl>
                                              <p:spTgt spid="7"/>
                                            </p:tgtEl>
                                            <p:attrNameLst>
                                              <p:attrName>ppt_x</p:attrName>
                                            </p:attrNameLst>
                                          </p:cBhvr>
                                          <p:tavLst>
                                            <p:tav tm="0">
                                              <p:val>
                                                <p:strVal val="1+#ppt_w/2"/>
                                              </p:val>
                                            </p:tav>
                                            <p:tav tm="100000">
                                              <p:val>
                                                <p:strVal val="#ppt_x"/>
                                              </p:val>
                                            </p:tav>
                                          </p:tavLst>
                                        </p:anim>
                                        <p:anim calcmode="lin" valueType="num">
                                          <p:cBhvr additive="base">
                                            <p:cTn id="22" dur="1100" fill="hold"/>
                                            <p:tgtEl>
                                              <p:spTgt spid="7"/>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6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2" presetClass="entr" presetSubtype="2" fill="hold" grpId="0" nodeType="withEffect">
                                      <p:stCondLst>
                                        <p:cond delay="4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200" fill="hold"/>
                                            <p:tgtEl>
                                              <p:spTgt spid="6"/>
                                            </p:tgtEl>
                                            <p:attrNameLst>
                                              <p:attrName>ppt_x</p:attrName>
                                            </p:attrNameLst>
                                          </p:cBhvr>
                                          <p:tavLst>
                                            <p:tav tm="0">
                                              <p:val>
                                                <p:strVal val="1+#ppt_w/2"/>
                                              </p:val>
                                            </p:tav>
                                            <p:tav tm="100000">
                                              <p:val>
                                                <p:strVal val="#ppt_x"/>
                                              </p:val>
                                            </p:tav>
                                          </p:tavLst>
                                        </p:anim>
                                        <p:anim calcmode="lin" valueType="num">
                                          <p:cBhvr additive="base">
                                            <p:cTn id="29" dur="1200" fill="hold"/>
                                            <p:tgtEl>
                                              <p:spTgt spid="6"/>
                                            </p:tgtEl>
                                            <p:attrNameLst>
                                              <p:attrName>ppt_y</p:attrName>
                                            </p:attrNameLst>
                                          </p:cBhvr>
                                          <p:tavLst>
                                            <p:tav tm="0">
                                              <p:val>
                                                <p:strVal val="#ppt_y"/>
                                              </p:val>
                                            </p:tav>
                                            <p:tav tm="100000">
                                              <p:val>
                                                <p:strVal val="#ppt_y"/>
                                              </p:val>
                                            </p:tav>
                                          </p:tavLst>
                                        </p:anim>
                                      </p:childTnLst>
                                    </p:cTn>
                                  </p:par>
                                  <p:par>
                                    <p:cTn id="30" presetID="10" presetClass="entr" presetSubtype="0" fill="hold" nodeType="withEffect">
                                      <p:stCondLst>
                                        <p:cond delay="8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2" presetClass="entr" presetSubtype="2"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200" fill="hold"/>
                                            <p:tgtEl>
                                              <p:spTgt spid="8"/>
                                            </p:tgtEl>
                                            <p:attrNameLst>
                                              <p:attrName>ppt_x</p:attrName>
                                            </p:attrNameLst>
                                          </p:cBhvr>
                                          <p:tavLst>
                                            <p:tav tm="0">
                                              <p:val>
                                                <p:strVal val="1+#ppt_w/2"/>
                                              </p:val>
                                            </p:tav>
                                            <p:tav tm="100000">
                                              <p:val>
                                                <p:strVal val="#ppt_x"/>
                                              </p:val>
                                            </p:tav>
                                          </p:tavLst>
                                        </p:anim>
                                        <p:anim calcmode="lin" valueType="num">
                                          <p:cBhvr additive="base">
                                            <p:cTn id="36" dur="1200" fill="hold"/>
                                            <p:tgtEl>
                                              <p:spTgt spid="8"/>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12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130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14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110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par>
                              <p:cTn id="55" fill="hold">
                                <p:stCondLst>
                                  <p:cond delay="2000"/>
                                </p:stCondLst>
                                <p:childTnLst>
                                  <p:par>
                                    <p:cTn id="56" presetID="2" presetClass="entr" presetSubtype="8" fill="hold" nodeType="afterEffect">
                                      <p:stCondLst>
                                        <p:cond delay="400"/>
                                      </p:stCondLst>
                                      <p:childTnLst>
                                        <p:set>
                                          <p:cBhvr>
                                            <p:cTn id="57" dur="1" fill="hold">
                                              <p:stCondLst>
                                                <p:cond delay="0"/>
                                              </p:stCondLst>
                                            </p:cTn>
                                            <p:tgtEl>
                                              <p:spTgt spid="45">
                                                <p:txEl>
                                                  <p:pRg st="0" end="0"/>
                                                </p:txEl>
                                              </p:spTgt>
                                            </p:tgtEl>
                                            <p:attrNameLst>
                                              <p:attrName>style.visibility</p:attrName>
                                            </p:attrNameLst>
                                          </p:cBhvr>
                                          <p:to>
                                            <p:strVal val="visible"/>
                                          </p:to>
                                        </p:set>
                                        <p:anim calcmode="lin" valueType="num">
                                          <p:cBhvr additive="base">
                                            <p:cTn id="58"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animBg="1"/>
          <p:bldP spid="27" grpId="0" animBg="1"/>
          <p:bldP spid="4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B517-38BD-445F-A36E-4CEF870DC7B5}"/>
              </a:ext>
            </a:extLst>
          </p:cNvPr>
          <p:cNvSpPr txBox="1">
            <a:spLocks/>
          </p:cNvSpPr>
          <p:nvPr/>
        </p:nvSpPr>
        <p:spPr>
          <a:xfrm>
            <a:off x="670420" y="352338"/>
            <a:ext cx="10515600" cy="6804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303432"/>
                </a:solidFill>
                <a:latin typeface="Nunito" panose="00000500000000000000" pitchFamily="2" charset="0"/>
              </a:rPr>
              <a:t>Partner Benefits</a:t>
            </a:r>
          </a:p>
        </p:txBody>
      </p:sp>
      <p:pic>
        <p:nvPicPr>
          <p:cNvPr id="21" name="Picture 20">
            <a:extLst>
              <a:ext uri="{FF2B5EF4-FFF2-40B4-BE49-F238E27FC236}">
                <a16:creationId xmlns:a16="http://schemas.microsoft.com/office/drawing/2014/main" id="{376F8C26-7111-4863-AAAE-764AA325E1F4}"/>
              </a:ext>
            </a:extLst>
          </p:cNvPr>
          <p:cNvPicPr>
            <a:picLocks noChangeAspect="1"/>
          </p:cNvPicPr>
          <p:nvPr/>
        </p:nvPicPr>
        <p:blipFill>
          <a:blip r:embed="rId2"/>
          <a:stretch>
            <a:fillRect/>
          </a:stretch>
        </p:blipFill>
        <p:spPr>
          <a:xfrm rot="16200000">
            <a:off x="6479699" y="-1145699"/>
            <a:ext cx="4566602" cy="6858000"/>
          </a:xfrm>
          <a:prstGeom prst="rect">
            <a:avLst/>
          </a:prstGeom>
          <a:solidFill>
            <a:schemeClr val="accent2"/>
          </a:solidFill>
        </p:spPr>
      </p:pic>
      <p:sp>
        <p:nvSpPr>
          <p:cNvPr id="30" name="TextBox 29">
            <a:extLst>
              <a:ext uri="{FF2B5EF4-FFF2-40B4-BE49-F238E27FC236}">
                <a16:creationId xmlns:a16="http://schemas.microsoft.com/office/drawing/2014/main" id="{8C4F8C38-AC6B-4149-8462-86169E44E5D2}"/>
              </a:ext>
            </a:extLst>
          </p:cNvPr>
          <p:cNvSpPr txBox="1"/>
          <p:nvPr/>
        </p:nvSpPr>
        <p:spPr>
          <a:xfrm>
            <a:off x="4767943" y="-1370"/>
            <a:ext cx="1735494" cy="674034"/>
          </a:xfrm>
          <a:prstGeom prst="rect">
            <a:avLst/>
          </a:prstGeom>
          <a:solidFill>
            <a:schemeClr val="bg1"/>
          </a:solidFill>
        </p:spPr>
        <p:txBody>
          <a:bodyPr wrap="square" rtlCol="0">
            <a:spAutoFit/>
          </a:bodyPr>
          <a:lstStyle/>
          <a:p>
            <a:endParaRPr lang="en-GB" dirty="0"/>
          </a:p>
        </p:txBody>
      </p:sp>
      <p:sp>
        <p:nvSpPr>
          <p:cNvPr id="3" name="Content Placeholder 2">
            <a:extLst>
              <a:ext uri="{FF2B5EF4-FFF2-40B4-BE49-F238E27FC236}">
                <a16:creationId xmlns:a16="http://schemas.microsoft.com/office/drawing/2014/main" id="{E8C7376E-68B4-4B16-96B5-97193662506E}"/>
              </a:ext>
            </a:extLst>
          </p:cNvPr>
          <p:cNvSpPr txBox="1">
            <a:spLocks/>
          </p:cNvSpPr>
          <p:nvPr/>
        </p:nvSpPr>
        <p:spPr>
          <a:xfrm>
            <a:off x="670420" y="1908191"/>
            <a:ext cx="7680478" cy="4282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rgbClr val="F6861F"/>
              </a:buClr>
              <a:buFont typeface="+mj-lt"/>
              <a:buAutoNum type="arabicPeriod"/>
            </a:pPr>
            <a:r>
              <a:rPr lang="en-US" dirty="0">
                <a:solidFill>
                  <a:srgbClr val="303432"/>
                </a:solidFill>
              </a:rPr>
              <a:t>Available to 67% of UK premises</a:t>
            </a:r>
          </a:p>
          <a:p>
            <a:pPr marL="457200" indent="-457200" algn="l">
              <a:buClr>
                <a:srgbClr val="F6861F"/>
              </a:buClr>
              <a:buFont typeface="+mj-lt"/>
              <a:buAutoNum type="arabicPeriod"/>
            </a:pPr>
            <a:r>
              <a:rPr lang="en-US" dirty="0">
                <a:solidFill>
                  <a:srgbClr val="303432"/>
                </a:solidFill>
              </a:rPr>
              <a:t>Easy to install in 20 days – all managed by OptaNet</a:t>
            </a:r>
          </a:p>
          <a:p>
            <a:pPr marL="457200" indent="-457200" algn="l">
              <a:buClr>
                <a:srgbClr val="F6861F"/>
              </a:buClr>
              <a:buFont typeface="+mj-lt"/>
              <a:buAutoNum type="arabicPeriod"/>
            </a:pPr>
            <a:r>
              <a:rPr lang="en-US" dirty="0">
                <a:solidFill>
                  <a:srgbClr val="303432"/>
                </a:solidFill>
              </a:rPr>
              <a:t>Fewer calls about slow internet speeds</a:t>
            </a:r>
          </a:p>
          <a:p>
            <a:pPr marL="457200" indent="-457200" algn="l">
              <a:buClr>
                <a:srgbClr val="F6861F"/>
              </a:buClr>
              <a:buFont typeface="+mj-lt"/>
              <a:buAutoNum type="arabicPeriod"/>
            </a:pPr>
            <a:r>
              <a:rPr lang="en-US" dirty="0">
                <a:solidFill>
                  <a:srgbClr val="303432"/>
                </a:solidFill>
              </a:rPr>
              <a:t>Reliability (100% uptime SLA)</a:t>
            </a:r>
          </a:p>
          <a:p>
            <a:pPr marL="457200" indent="-457200" algn="l">
              <a:buClr>
                <a:srgbClr val="F6861F"/>
              </a:buClr>
              <a:buFont typeface="+mj-lt"/>
              <a:buAutoNum type="arabicPeriod"/>
            </a:pPr>
            <a:r>
              <a:rPr lang="en-US" dirty="0">
                <a:solidFill>
                  <a:srgbClr val="303432"/>
                </a:solidFill>
              </a:rPr>
              <a:t>Backed up with 24/7 365 OptaNet support</a:t>
            </a:r>
          </a:p>
          <a:p>
            <a:pPr marL="457200" indent="-457200" algn="l">
              <a:buClr>
                <a:srgbClr val="F6861F"/>
              </a:buClr>
              <a:buFont typeface="+mj-lt"/>
              <a:buAutoNum type="arabicPeriod"/>
            </a:pPr>
            <a:r>
              <a:rPr lang="en-US" dirty="0">
                <a:solidFill>
                  <a:srgbClr val="303432"/>
                </a:solidFill>
              </a:rPr>
              <a:t>Huge markup potential (20-40% to RRP)</a:t>
            </a:r>
          </a:p>
          <a:p>
            <a:pPr marL="457200" indent="-457200" algn="l">
              <a:buClr>
                <a:srgbClr val="F6861F"/>
              </a:buClr>
              <a:buFont typeface="+mj-lt"/>
              <a:buAutoNum type="arabicPeriod"/>
            </a:pPr>
            <a:r>
              <a:rPr lang="en-US" dirty="0">
                <a:solidFill>
                  <a:srgbClr val="303432"/>
                </a:solidFill>
              </a:rPr>
              <a:t>Feel confident about selling cloud and VoIP services</a:t>
            </a:r>
          </a:p>
          <a:p>
            <a:pPr marL="457200" indent="-457200" algn="l">
              <a:buClr>
                <a:srgbClr val="F6861F"/>
              </a:buClr>
              <a:buFont typeface="+mj-lt"/>
              <a:buAutoNum type="arabicPeriod"/>
            </a:pPr>
            <a:r>
              <a:rPr lang="en-US" dirty="0">
                <a:solidFill>
                  <a:srgbClr val="303432"/>
                </a:solidFill>
              </a:rPr>
              <a:t>Further savings if purchasing as wires only</a:t>
            </a:r>
          </a:p>
          <a:p>
            <a:pPr algn="l">
              <a:buClr>
                <a:schemeClr val="bg1"/>
              </a:buClr>
            </a:pPr>
            <a:endParaRPr lang="en-US" dirty="0">
              <a:solidFill>
                <a:srgbClr val="303432"/>
              </a:solidFill>
            </a:endParaRPr>
          </a:p>
          <a:p>
            <a:pPr algn="l">
              <a:buClr>
                <a:schemeClr val="bg1"/>
              </a:buClr>
            </a:pPr>
            <a:endParaRPr lang="en-US" dirty="0">
              <a:solidFill>
                <a:srgbClr val="303432"/>
              </a:solidFill>
            </a:endParaRPr>
          </a:p>
        </p:txBody>
      </p:sp>
    </p:spTree>
    <p:extLst>
      <p:ext uri="{BB962C8B-B14F-4D97-AF65-F5344CB8AC3E}">
        <p14:creationId xmlns:p14="http://schemas.microsoft.com/office/powerpoint/2010/main" val="279655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900"/>
                            </p:stCondLst>
                            <p:childTnLst>
                              <p:par>
                                <p:cTn id="10" presetID="2" presetClass="entr" presetSubtype="8" fill="hold" nodeType="afterEffect">
                                  <p:stCondLst>
                                    <p:cond delay="4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800"/>
                            </p:stCondLst>
                            <p:childTnLst>
                              <p:par>
                                <p:cTn id="15" presetID="2" presetClass="entr" presetSubtype="8" fill="hold" nodeType="afterEffect">
                                  <p:stCondLst>
                                    <p:cond delay="4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700"/>
                            </p:stCondLst>
                            <p:childTnLst>
                              <p:par>
                                <p:cTn id="20" presetID="2" presetClass="entr" presetSubtype="8" fill="hold" nodeType="afterEffect">
                                  <p:stCondLst>
                                    <p:cond delay="4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600"/>
                            </p:stCondLst>
                            <p:childTnLst>
                              <p:par>
                                <p:cTn id="25" presetID="2" presetClass="entr" presetSubtype="8" fill="hold" nodeType="afterEffect">
                                  <p:stCondLst>
                                    <p:cond delay="4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nodeType="afterEffect">
                                  <p:stCondLst>
                                    <p:cond delay="4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5400"/>
                            </p:stCondLst>
                            <p:childTnLst>
                              <p:par>
                                <p:cTn id="35" presetID="2" presetClass="entr" presetSubtype="8" fill="hold" nodeType="afterEffect">
                                  <p:stCondLst>
                                    <p:cond delay="4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6300"/>
                            </p:stCondLst>
                            <p:childTnLst>
                              <p:par>
                                <p:cTn id="40" presetID="2" presetClass="entr" presetSubtype="8" fill="hold" nodeType="afterEffect">
                                  <p:stCondLst>
                                    <p:cond delay="4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01FD0E46-5425-49D9-9313-11A1C112AB7A}"/>
              </a:ext>
            </a:extLst>
          </p:cNvPr>
          <p:cNvSpPr txBox="1">
            <a:spLocks/>
          </p:cNvSpPr>
          <p:nvPr/>
        </p:nvSpPr>
        <p:spPr>
          <a:xfrm>
            <a:off x="670420" y="352338"/>
            <a:ext cx="10515600" cy="6804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303432"/>
                </a:solidFill>
                <a:latin typeface="Nunito" panose="00000500000000000000" pitchFamily="2" charset="0"/>
              </a:rPr>
              <a:t>What next?</a:t>
            </a:r>
          </a:p>
        </p:txBody>
      </p:sp>
      <p:pic>
        <p:nvPicPr>
          <p:cNvPr id="32" name="Picture 31">
            <a:extLst>
              <a:ext uri="{FF2B5EF4-FFF2-40B4-BE49-F238E27FC236}">
                <a16:creationId xmlns:a16="http://schemas.microsoft.com/office/drawing/2014/main" id="{C074FD4A-96C7-48DB-8C9E-7E5338F886B4}"/>
              </a:ext>
            </a:extLst>
          </p:cNvPr>
          <p:cNvPicPr>
            <a:picLocks noChangeAspect="1"/>
          </p:cNvPicPr>
          <p:nvPr/>
        </p:nvPicPr>
        <p:blipFill>
          <a:blip r:embed="rId2"/>
          <a:stretch>
            <a:fillRect/>
          </a:stretch>
        </p:blipFill>
        <p:spPr>
          <a:xfrm rot="16200000">
            <a:off x="6479699" y="-1145699"/>
            <a:ext cx="4566602" cy="6858000"/>
          </a:xfrm>
          <a:prstGeom prst="rect">
            <a:avLst/>
          </a:prstGeom>
          <a:solidFill>
            <a:schemeClr val="accent2"/>
          </a:solidFill>
        </p:spPr>
      </p:pic>
      <p:sp>
        <p:nvSpPr>
          <p:cNvPr id="31" name="Content Placeholder 2">
            <a:extLst>
              <a:ext uri="{FF2B5EF4-FFF2-40B4-BE49-F238E27FC236}">
                <a16:creationId xmlns:a16="http://schemas.microsoft.com/office/drawing/2014/main" id="{EDDE2936-672D-4D69-9B52-B52309B0914E}"/>
              </a:ext>
            </a:extLst>
          </p:cNvPr>
          <p:cNvSpPr txBox="1">
            <a:spLocks/>
          </p:cNvSpPr>
          <p:nvPr/>
        </p:nvSpPr>
        <p:spPr>
          <a:xfrm>
            <a:off x="670420" y="1908192"/>
            <a:ext cx="8594878" cy="171208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rgbClr val="195176"/>
              </a:buClr>
              <a:buAutoNum type="arabicPeriod"/>
            </a:pPr>
            <a:r>
              <a:rPr lang="en-GB" dirty="0"/>
              <a:t>Send us PSTN numbers (in bulk or one at a time)</a:t>
            </a:r>
          </a:p>
          <a:p>
            <a:pPr marL="457200" indent="-457200" algn="l">
              <a:buClr>
                <a:srgbClr val="195176"/>
              </a:buClr>
              <a:buAutoNum type="arabicPeriod"/>
            </a:pPr>
            <a:r>
              <a:rPr lang="en-GB" dirty="0"/>
              <a:t>We will check which product they can get</a:t>
            </a:r>
          </a:p>
          <a:p>
            <a:pPr marL="457200" indent="-457200" algn="l">
              <a:buClr>
                <a:srgbClr val="195176"/>
              </a:buClr>
              <a:buAutoNum type="arabicPeriod"/>
            </a:pPr>
            <a:r>
              <a:rPr lang="en-GB" dirty="0"/>
              <a:t>Sign them up</a:t>
            </a:r>
          </a:p>
          <a:p>
            <a:pPr marL="457200" indent="-457200" algn="l">
              <a:buClr>
                <a:srgbClr val="195176"/>
              </a:buClr>
              <a:buAutoNum type="arabicPeriod"/>
            </a:pPr>
            <a:r>
              <a:rPr lang="en-GB" dirty="0"/>
              <a:t>Connected within 20 days</a:t>
            </a:r>
          </a:p>
          <a:p>
            <a:pPr marL="457200" indent="-457200" algn="l">
              <a:buClr>
                <a:srgbClr val="195176"/>
              </a:buClr>
              <a:buAutoNum type="arabicPeriod"/>
            </a:pPr>
            <a:endParaRPr lang="en-GB" dirty="0"/>
          </a:p>
          <a:p>
            <a:pPr marL="457200" indent="-457200" algn="l">
              <a:buClr>
                <a:srgbClr val="195176"/>
              </a:buClr>
              <a:buAutoNum type="arabicPeriod"/>
            </a:pPr>
            <a:endParaRPr lang="en-GB" dirty="0"/>
          </a:p>
          <a:p>
            <a:pPr marL="914400" lvl="1" indent="-457200" algn="l">
              <a:buClr>
                <a:schemeClr val="bg1"/>
              </a:buClr>
              <a:buAutoNum type="arabicPeriod"/>
            </a:pPr>
            <a:endParaRPr lang="en-GB" dirty="0">
              <a:solidFill>
                <a:srgbClr val="303432"/>
              </a:solidFill>
            </a:endParaRPr>
          </a:p>
        </p:txBody>
      </p:sp>
      <p:sp>
        <p:nvSpPr>
          <p:cNvPr id="2" name="TextBox 1">
            <a:extLst>
              <a:ext uri="{FF2B5EF4-FFF2-40B4-BE49-F238E27FC236}">
                <a16:creationId xmlns:a16="http://schemas.microsoft.com/office/drawing/2014/main" id="{76D3BC53-DCCD-41C3-A6A2-44C8BE1300DE}"/>
              </a:ext>
            </a:extLst>
          </p:cNvPr>
          <p:cNvSpPr txBox="1"/>
          <p:nvPr/>
        </p:nvSpPr>
        <p:spPr>
          <a:xfrm>
            <a:off x="4767943" y="-1370"/>
            <a:ext cx="1735494" cy="674034"/>
          </a:xfrm>
          <a:prstGeom prst="rect">
            <a:avLst/>
          </a:prstGeom>
          <a:solidFill>
            <a:schemeClr val="bg1"/>
          </a:solidFill>
        </p:spPr>
        <p:txBody>
          <a:bodyPr wrap="square" rtlCol="0">
            <a:spAutoFit/>
          </a:bodyPr>
          <a:lstStyle/>
          <a:p>
            <a:endParaRPr lang="en-GB" dirty="0"/>
          </a:p>
        </p:txBody>
      </p:sp>
      <p:sp>
        <p:nvSpPr>
          <p:cNvPr id="34" name="Content Placeholder 2">
            <a:extLst>
              <a:ext uri="{FF2B5EF4-FFF2-40B4-BE49-F238E27FC236}">
                <a16:creationId xmlns:a16="http://schemas.microsoft.com/office/drawing/2014/main" id="{12E08E75-2033-49F6-9A45-E99BE2BA1E0F}"/>
              </a:ext>
            </a:extLst>
          </p:cNvPr>
          <p:cNvSpPr txBox="1">
            <a:spLocks/>
          </p:cNvSpPr>
          <p:nvPr/>
        </p:nvSpPr>
        <p:spPr>
          <a:xfrm>
            <a:off x="419878" y="5784980"/>
            <a:ext cx="11336693" cy="802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buClr>
                <a:schemeClr val="bg1"/>
              </a:buClr>
            </a:pPr>
            <a:r>
              <a:rPr lang="en-GB" sz="1400" dirty="0">
                <a:solidFill>
                  <a:srgbClr val="303432"/>
                </a:solidFill>
              </a:rPr>
              <a:t>Pricing shown in this document is for OptaNet partners and resellers. Maximum speeds will vary based upon location but can be checked using BT DSL checker or by contacting OptaNet. Prices are ex-VAT and subject to survey. Enhanced EoFTTC is available where we have on-net availability - approximately 67% of UK premises (Oct 2018). Terms and conditions apply.</a:t>
            </a:r>
          </a:p>
        </p:txBody>
      </p:sp>
    </p:spTree>
    <p:extLst>
      <p:ext uri="{BB962C8B-B14F-4D97-AF65-F5344CB8AC3E}">
        <p14:creationId xmlns:p14="http://schemas.microsoft.com/office/powerpoint/2010/main" val="225754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00"/>
                            </p:stCondLst>
                            <p:childTnLst>
                              <p:par>
                                <p:cTn id="10" presetID="2" presetClass="entr" presetSubtype="8" fill="hold" nodeType="afterEffect">
                                  <p:stCondLst>
                                    <p:cond delay="400"/>
                                  </p:stCondLst>
                                  <p:childTnLst>
                                    <p:set>
                                      <p:cBhvr>
                                        <p:cTn id="11" dur="1" fill="hold">
                                          <p:stCondLst>
                                            <p:cond delay="0"/>
                                          </p:stCondLst>
                                        </p:cTn>
                                        <p:tgtEl>
                                          <p:spTgt spid="31">
                                            <p:txEl>
                                              <p:pRg st="1" end="1"/>
                                            </p:txEl>
                                          </p:spTgt>
                                        </p:tgtEl>
                                        <p:attrNameLst>
                                          <p:attrName>style.visibility</p:attrName>
                                        </p:attrNameLst>
                                      </p:cBhvr>
                                      <p:to>
                                        <p:strVal val="visible"/>
                                      </p:to>
                                    </p:set>
                                    <p:anim calcmode="lin" valueType="num">
                                      <p:cBhvr additive="base">
                                        <p:cTn id="12" dur="500" fill="hold"/>
                                        <p:tgtEl>
                                          <p:spTgt spid="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800"/>
                            </p:stCondLst>
                            <p:childTnLst>
                              <p:par>
                                <p:cTn id="15" presetID="2" presetClass="entr" presetSubtype="8" fill="hold" nodeType="afterEffect">
                                  <p:stCondLst>
                                    <p:cond delay="400"/>
                                  </p:stCondLst>
                                  <p:childTnLst>
                                    <p:set>
                                      <p:cBhvr>
                                        <p:cTn id="16" dur="1" fill="hold">
                                          <p:stCondLst>
                                            <p:cond delay="0"/>
                                          </p:stCondLst>
                                        </p:cTn>
                                        <p:tgtEl>
                                          <p:spTgt spid="31">
                                            <p:txEl>
                                              <p:pRg st="2" end="2"/>
                                            </p:txEl>
                                          </p:spTgt>
                                        </p:tgtEl>
                                        <p:attrNameLst>
                                          <p:attrName>style.visibility</p:attrName>
                                        </p:attrNameLst>
                                      </p:cBhvr>
                                      <p:to>
                                        <p:strVal val="visible"/>
                                      </p:to>
                                    </p:set>
                                    <p:anim calcmode="lin" valueType="num">
                                      <p:cBhvr additive="base">
                                        <p:cTn id="17" dur="500" fill="hold"/>
                                        <p:tgtEl>
                                          <p:spTgt spid="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700"/>
                            </p:stCondLst>
                            <p:childTnLst>
                              <p:par>
                                <p:cTn id="20" presetID="2" presetClass="entr" presetSubtype="8" fill="hold" nodeType="afterEffect">
                                  <p:stCondLst>
                                    <p:cond delay="400"/>
                                  </p:stCondLst>
                                  <p:childTnLst>
                                    <p:set>
                                      <p:cBhvr>
                                        <p:cTn id="21" dur="1" fill="hold">
                                          <p:stCondLst>
                                            <p:cond delay="0"/>
                                          </p:stCondLst>
                                        </p:cTn>
                                        <p:tgtEl>
                                          <p:spTgt spid="31">
                                            <p:txEl>
                                              <p:pRg st="3" end="3"/>
                                            </p:txEl>
                                          </p:spTgt>
                                        </p:tgtEl>
                                        <p:attrNameLst>
                                          <p:attrName>style.visibility</p:attrName>
                                        </p:attrNameLst>
                                      </p:cBhvr>
                                      <p:to>
                                        <p:strVal val="visible"/>
                                      </p:to>
                                    </p:set>
                                    <p:anim calcmode="lin" valueType="num">
                                      <p:cBhvr additive="base">
                                        <p:cTn id="22" dur="500" fill="hold"/>
                                        <p:tgtEl>
                                          <p:spTgt spid="3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1">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600"/>
                            </p:stCondLst>
                            <p:childTnLst>
                              <p:par>
                                <p:cTn id="25" presetID="2" presetClass="entr" presetSubtype="8" fill="hold" nodeType="afterEffect">
                                  <p:stCondLst>
                                    <p:cond delay="400"/>
                                  </p:stCondLst>
                                  <p:childTnLst>
                                    <p:set>
                                      <p:cBhvr>
                                        <p:cTn id="26" dur="1" fill="hold">
                                          <p:stCondLst>
                                            <p:cond delay="0"/>
                                          </p:stCondLst>
                                        </p:cTn>
                                        <p:tgtEl>
                                          <p:spTgt spid="34">
                                            <p:txEl>
                                              <p:pRg st="0" end="0"/>
                                            </p:txEl>
                                          </p:spTgt>
                                        </p:tgtEl>
                                        <p:attrNameLst>
                                          <p:attrName>style.visibility</p:attrName>
                                        </p:attrNameLst>
                                      </p:cBhvr>
                                      <p:to>
                                        <p:strVal val="visible"/>
                                      </p:to>
                                    </p:set>
                                    <p:anim calcmode="lin" valueType="num">
                                      <p:cBhvr additive="base">
                                        <p:cTn id="27"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01FD0E46-5425-49D9-9313-11A1C112AB7A}"/>
              </a:ext>
            </a:extLst>
          </p:cNvPr>
          <p:cNvSpPr txBox="1">
            <a:spLocks/>
          </p:cNvSpPr>
          <p:nvPr/>
        </p:nvSpPr>
        <p:spPr>
          <a:xfrm>
            <a:off x="670420" y="352338"/>
            <a:ext cx="10515600" cy="6804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rgbClr val="303432"/>
                </a:solidFill>
                <a:latin typeface="Nunito" panose="00000500000000000000" pitchFamily="2" charset="0"/>
              </a:rPr>
              <a:t>FAQs</a:t>
            </a:r>
          </a:p>
        </p:txBody>
      </p:sp>
      <p:pic>
        <p:nvPicPr>
          <p:cNvPr id="32" name="Picture 31">
            <a:extLst>
              <a:ext uri="{FF2B5EF4-FFF2-40B4-BE49-F238E27FC236}">
                <a16:creationId xmlns:a16="http://schemas.microsoft.com/office/drawing/2014/main" id="{C074FD4A-96C7-48DB-8C9E-7E5338F886B4}"/>
              </a:ext>
            </a:extLst>
          </p:cNvPr>
          <p:cNvPicPr>
            <a:picLocks noChangeAspect="1"/>
          </p:cNvPicPr>
          <p:nvPr/>
        </p:nvPicPr>
        <p:blipFill>
          <a:blip r:embed="rId2"/>
          <a:stretch>
            <a:fillRect/>
          </a:stretch>
        </p:blipFill>
        <p:spPr>
          <a:xfrm rot="16200000">
            <a:off x="6479699" y="-1145699"/>
            <a:ext cx="4566602" cy="6858000"/>
          </a:xfrm>
          <a:prstGeom prst="rect">
            <a:avLst/>
          </a:prstGeom>
          <a:solidFill>
            <a:schemeClr val="accent2"/>
          </a:solidFill>
        </p:spPr>
      </p:pic>
      <p:sp>
        <p:nvSpPr>
          <p:cNvPr id="31" name="Content Placeholder 2">
            <a:extLst>
              <a:ext uri="{FF2B5EF4-FFF2-40B4-BE49-F238E27FC236}">
                <a16:creationId xmlns:a16="http://schemas.microsoft.com/office/drawing/2014/main" id="{EDDE2936-672D-4D69-9B52-B52309B0914E}"/>
              </a:ext>
            </a:extLst>
          </p:cNvPr>
          <p:cNvSpPr txBox="1">
            <a:spLocks/>
          </p:cNvSpPr>
          <p:nvPr/>
        </p:nvSpPr>
        <p:spPr>
          <a:xfrm>
            <a:off x="670420" y="1908191"/>
            <a:ext cx="9404758" cy="45666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195176"/>
              </a:buClr>
            </a:pPr>
            <a:r>
              <a:rPr lang="en-GB" sz="1200" b="1" dirty="0"/>
              <a:t>Q – If a client can get FTTC does this mean they can always get Enhanced EoFTTC?</a:t>
            </a:r>
          </a:p>
          <a:p>
            <a:pPr algn="l">
              <a:buClr>
                <a:srgbClr val="195176"/>
              </a:buClr>
            </a:pPr>
            <a:r>
              <a:rPr lang="en-GB" sz="1200" dirty="0"/>
              <a:t>A – Most of the time. However if their FTTC speeds are low, this product may not be available to them</a:t>
            </a:r>
          </a:p>
          <a:p>
            <a:pPr algn="l">
              <a:buClr>
                <a:srgbClr val="195176"/>
              </a:buClr>
            </a:pPr>
            <a:endParaRPr lang="en-GB" sz="1200" dirty="0"/>
          </a:p>
          <a:p>
            <a:pPr algn="l">
              <a:buClr>
                <a:srgbClr val="195176"/>
              </a:buClr>
            </a:pPr>
            <a:r>
              <a:rPr lang="en-GB" sz="1200" b="1" dirty="0"/>
              <a:t>Q – What are the installation costs?</a:t>
            </a:r>
          </a:p>
          <a:p>
            <a:pPr algn="l">
              <a:buClr>
                <a:srgbClr val="195176"/>
              </a:buClr>
            </a:pPr>
            <a:r>
              <a:rPr lang="en-GB" sz="1200" dirty="0"/>
              <a:t>A – Free on 36 month terms and £99 on 12 month terms</a:t>
            </a:r>
          </a:p>
          <a:p>
            <a:pPr algn="l">
              <a:buClr>
                <a:srgbClr val="195176"/>
              </a:buClr>
            </a:pPr>
            <a:endParaRPr lang="en-GB" sz="1200" dirty="0"/>
          </a:p>
          <a:p>
            <a:pPr algn="l">
              <a:buClr>
                <a:srgbClr val="195176"/>
              </a:buClr>
            </a:pPr>
            <a:r>
              <a:rPr lang="en-GB" sz="1200" b="1" dirty="0"/>
              <a:t>Q – What router is provided?</a:t>
            </a:r>
          </a:p>
          <a:p>
            <a:pPr algn="l">
              <a:buClr>
                <a:srgbClr val="195176"/>
              </a:buClr>
            </a:pPr>
            <a:r>
              <a:rPr lang="en-GB" sz="1200" dirty="0"/>
              <a:t>A – Circuits come with a Cisco C1117-4P for management and IP routing</a:t>
            </a:r>
          </a:p>
          <a:p>
            <a:pPr algn="l">
              <a:buClr>
                <a:srgbClr val="195176"/>
              </a:buClr>
            </a:pPr>
            <a:endParaRPr lang="en-GB" sz="1200" dirty="0"/>
          </a:p>
          <a:p>
            <a:pPr algn="l">
              <a:buClr>
                <a:srgbClr val="195176"/>
              </a:buClr>
            </a:pPr>
            <a:r>
              <a:rPr lang="en-GB" sz="1200" b="1" dirty="0"/>
              <a:t>Q – What other equipment is required?</a:t>
            </a:r>
          </a:p>
          <a:p>
            <a:pPr algn="l">
              <a:buClr>
                <a:srgbClr val="195176"/>
              </a:buClr>
            </a:pPr>
            <a:r>
              <a:rPr lang="en-GB" sz="1200" dirty="0"/>
              <a:t>A – You will need to provide any firewall and/or </a:t>
            </a:r>
            <a:r>
              <a:rPr lang="en-GB" sz="1200" dirty="0" err="1"/>
              <a:t>WiFi</a:t>
            </a:r>
            <a:r>
              <a:rPr lang="en-GB" sz="1200" dirty="0"/>
              <a:t> with your client (if required)</a:t>
            </a:r>
          </a:p>
          <a:p>
            <a:pPr algn="l">
              <a:buClr>
                <a:srgbClr val="195176"/>
              </a:buClr>
            </a:pPr>
            <a:endParaRPr lang="en-GB" sz="1200" dirty="0"/>
          </a:p>
          <a:p>
            <a:pPr algn="l">
              <a:buClr>
                <a:srgbClr val="195176"/>
              </a:buClr>
            </a:pPr>
            <a:r>
              <a:rPr lang="en-GB" sz="1200" b="1" dirty="0"/>
              <a:t>Q – Will there be any downtime?</a:t>
            </a:r>
          </a:p>
          <a:p>
            <a:pPr algn="l">
              <a:buClr>
                <a:srgbClr val="195176"/>
              </a:buClr>
            </a:pPr>
            <a:r>
              <a:rPr lang="en-GB" sz="1200" dirty="0"/>
              <a:t>A – The only downtime will be moving a cable between routers once Enhanced EoFTTC is live</a:t>
            </a:r>
            <a:endParaRPr lang="en-GB" sz="1200" dirty="0">
              <a:solidFill>
                <a:srgbClr val="303432"/>
              </a:solidFill>
            </a:endParaRPr>
          </a:p>
        </p:txBody>
      </p:sp>
      <p:sp>
        <p:nvSpPr>
          <p:cNvPr id="2" name="TextBox 1">
            <a:extLst>
              <a:ext uri="{FF2B5EF4-FFF2-40B4-BE49-F238E27FC236}">
                <a16:creationId xmlns:a16="http://schemas.microsoft.com/office/drawing/2014/main" id="{76D3BC53-DCCD-41C3-A6A2-44C8BE1300DE}"/>
              </a:ext>
            </a:extLst>
          </p:cNvPr>
          <p:cNvSpPr txBox="1"/>
          <p:nvPr/>
        </p:nvSpPr>
        <p:spPr>
          <a:xfrm>
            <a:off x="4767943" y="-1370"/>
            <a:ext cx="1735494" cy="67403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452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40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00"/>
                            </p:stCondLst>
                            <p:childTnLst>
                              <p:par>
                                <p:cTn id="10" presetID="2" presetClass="entr" presetSubtype="8" fill="hold" nodeType="afterEffect">
                                  <p:stCondLst>
                                    <p:cond delay="400"/>
                                  </p:stCondLst>
                                  <p:childTnLst>
                                    <p:set>
                                      <p:cBhvr>
                                        <p:cTn id="11" dur="1" fill="hold">
                                          <p:stCondLst>
                                            <p:cond delay="0"/>
                                          </p:stCondLst>
                                        </p:cTn>
                                        <p:tgtEl>
                                          <p:spTgt spid="31">
                                            <p:txEl>
                                              <p:pRg st="1" end="1"/>
                                            </p:txEl>
                                          </p:spTgt>
                                        </p:tgtEl>
                                        <p:attrNameLst>
                                          <p:attrName>style.visibility</p:attrName>
                                        </p:attrNameLst>
                                      </p:cBhvr>
                                      <p:to>
                                        <p:strVal val="visible"/>
                                      </p:to>
                                    </p:set>
                                    <p:anim calcmode="lin" valueType="num">
                                      <p:cBhvr additive="base">
                                        <p:cTn id="12" dur="500" fill="hold"/>
                                        <p:tgtEl>
                                          <p:spTgt spid="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800"/>
                            </p:stCondLst>
                            <p:childTnLst>
                              <p:par>
                                <p:cTn id="15" presetID="2" presetClass="entr" presetSubtype="8" fill="hold" nodeType="afterEffect">
                                  <p:stCondLst>
                                    <p:cond delay="400"/>
                                  </p:stCondLst>
                                  <p:childTnLst>
                                    <p:set>
                                      <p:cBhvr>
                                        <p:cTn id="16" dur="1" fill="hold">
                                          <p:stCondLst>
                                            <p:cond delay="0"/>
                                          </p:stCondLst>
                                        </p:cTn>
                                        <p:tgtEl>
                                          <p:spTgt spid="31">
                                            <p:txEl>
                                              <p:pRg st="3" end="3"/>
                                            </p:txEl>
                                          </p:spTgt>
                                        </p:tgtEl>
                                        <p:attrNameLst>
                                          <p:attrName>style.visibility</p:attrName>
                                        </p:attrNameLst>
                                      </p:cBhvr>
                                      <p:to>
                                        <p:strVal val="visible"/>
                                      </p:to>
                                    </p:set>
                                    <p:anim calcmode="lin" valueType="num">
                                      <p:cBhvr additive="base">
                                        <p:cTn id="17" dur="500" fill="hold"/>
                                        <p:tgtEl>
                                          <p:spTgt spid="3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2700"/>
                            </p:stCondLst>
                            <p:childTnLst>
                              <p:par>
                                <p:cTn id="20" presetID="2" presetClass="entr" presetSubtype="8" fill="hold" nodeType="afterEffect">
                                  <p:stCondLst>
                                    <p:cond delay="400"/>
                                  </p:stCondLst>
                                  <p:childTnLst>
                                    <p:set>
                                      <p:cBhvr>
                                        <p:cTn id="21" dur="1" fill="hold">
                                          <p:stCondLst>
                                            <p:cond delay="0"/>
                                          </p:stCondLst>
                                        </p:cTn>
                                        <p:tgtEl>
                                          <p:spTgt spid="31">
                                            <p:txEl>
                                              <p:pRg st="4" end="4"/>
                                            </p:txEl>
                                          </p:spTgt>
                                        </p:tgtEl>
                                        <p:attrNameLst>
                                          <p:attrName>style.visibility</p:attrName>
                                        </p:attrNameLst>
                                      </p:cBhvr>
                                      <p:to>
                                        <p:strVal val="visible"/>
                                      </p:to>
                                    </p:set>
                                    <p:anim calcmode="lin" valueType="num">
                                      <p:cBhvr additive="base">
                                        <p:cTn id="22" dur="500" fill="hold"/>
                                        <p:tgtEl>
                                          <p:spTgt spid="31">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1">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3600"/>
                            </p:stCondLst>
                            <p:childTnLst>
                              <p:par>
                                <p:cTn id="25" presetID="2" presetClass="entr" presetSubtype="8" fill="hold" nodeType="afterEffect">
                                  <p:stCondLst>
                                    <p:cond delay="400"/>
                                  </p:stCondLst>
                                  <p:childTnLst>
                                    <p:set>
                                      <p:cBhvr>
                                        <p:cTn id="26" dur="1" fill="hold">
                                          <p:stCondLst>
                                            <p:cond delay="0"/>
                                          </p:stCondLst>
                                        </p:cTn>
                                        <p:tgtEl>
                                          <p:spTgt spid="31">
                                            <p:txEl>
                                              <p:pRg st="6" end="6"/>
                                            </p:txEl>
                                          </p:spTgt>
                                        </p:tgtEl>
                                        <p:attrNameLst>
                                          <p:attrName>style.visibility</p:attrName>
                                        </p:attrNameLst>
                                      </p:cBhvr>
                                      <p:to>
                                        <p:strVal val="visible"/>
                                      </p:to>
                                    </p:set>
                                    <p:anim calcmode="lin" valueType="num">
                                      <p:cBhvr additive="base">
                                        <p:cTn id="27" dur="500" fill="hold"/>
                                        <p:tgtEl>
                                          <p:spTgt spid="31">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nodeType="afterEffect">
                                  <p:stCondLst>
                                    <p:cond delay="400"/>
                                  </p:stCondLst>
                                  <p:childTnLst>
                                    <p:set>
                                      <p:cBhvr>
                                        <p:cTn id="31" dur="1" fill="hold">
                                          <p:stCondLst>
                                            <p:cond delay="0"/>
                                          </p:stCondLst>
                                        </p:cTn>
                                        <p:tgtEl>
                                          <p:spTgt spid="31">
                                            <p:txEl>
                                              <p:pRg st="7" end="7"/>
                                            </p:txEl>
                                          </p:spTgt>
                                        </p:tgtEl>
                                        <p:attrNameLst>
                                          <p:attrName>style.visibility</p:attrName>
                                        </p:attrNameLst>
                                      </p:cBhvr>
                                      <p:to>
                                        <p:strVal val="visible"/>
                                      </p:to>
                                    </p:set>
                                    <p:anim calcmode="lin" valueType="num">
                                      <p:cBhvr additive="base">
                                        <p:cTn id="32" dur="500" fill="hold"/>
                                        <p:tgtEl>
                                          <p:spTgt spid="31">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1">
                                            <p:txEl>
                                              <p:pRg st="7" end="7"/>
                                            </p:txEl>
                                          </p:spTgt>
                                        </p:tgtEl>
                                        <p:attrNameLst>
                                          <p:attrName>ppt_y</p:attrName>
                                        </p:attrNameLst>
                                      </p:cBhvr>
                                      <p:tavLst>
                                        <p:tav tm="0">
                                          <p:val>
                                            <p:strVal val="#ppt_y"/>
                                          </p:val>
                                        </p:tav>
                                        <p:tav tm="100000">
                                          <p:val>
                                            <p:strVal val="#ppt_y"/>
                                          </p:val>
                                        </p:tav>
                                      </p:tavLst>
                                    </p:anim>
                                  </p:childTnLst>
                                </p:cTn>
                              </p:par>
                            </p:childTnLst>
                          </p:cTn>
                        </p:par>
                        <p:par>
                          <p:cTn id="34" fill="hold">
                            <p:stCondLst>
                              <p:cond delay="5400"/>
                            </p:stCondLst>
                            <p:childTnLst>
                              <p:par>
                                <p:cTn id="35" presetID="2" presetClass="entr" presetSubtype="8" fill="hold" nodeType="afterEffect">
                                  <p:stCondLst>
                                    <p:cond delay="400"/>
                                  </p:stCondLst>
                                  <p:childTnLst>
                                    <p:set>
                                      <p:cBhvr>
                                        <p:cTn id="36" dur="1" fill="hold">
                                          <p:stCondLst>
                                            <p:cond delay="0"/>
                                          </p:stCondLst>
                                        </p:cTn>
                                        <p:tgtEl>
                                          <p:spTgt spid="31">
                                            <p:txEl>
                                              <p:pRg st="9" end="9"/>
                                            </p:txEl>
                                          </p:spTgt>
                                        </p:tgtEl>
                                        <p:attrNameLst>
                                          <p:attrName>style.visibility</p:attrName>
                                        </p:attrNameLst>
                                      </p:cBhvr>
                                      <p:to>
                                        <p:strVal val="visible"/>
                                      </p:to>
                                    </p:set>
                                    <p:anim calcmode="lin" valueType="num">
                                      <p:cBhvr additive="base">
                                        <p:cTn id="37" dur="500" fill="hold"/>
                                        <p:tgtEl>
                                          <p:spTgt spid="31">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
                                            <p:txEl>
                                              <p:pRg st="9" end="9"/>
                                            </p:txEl>
                                          </p:spTgt>
                                        </p:tgtEl>
                                        <p:attrNameLst>
                                          <p:attrName>ppt_y</p:attrName>
                                        </p:attrNameLst>
                                      </p:cBhvr>
                                      <p:tavLst>
                                        <p:tav tm="0">
                                          <p:val>
                                            <p:strVal val="#ppt_y"/>
                                          </p:val>
                                        </p:tav>
                                        <p:tav tm="100000">
                                          <p:val>
                                            <p:strVal val="#ppt_y"/>
                                          </p:val>
                                        </p:tav>
                                      </p:tavLst>
                                    </p:anim>
                                  </p:childTnLst>
                                </p:cTn>
                              </p:par>
                            </p:childTnLst>
                          </p:cTn>
                        </p:par>
                        <p:par>
                          <p:cTn id="39" fill="hold">
                            <p:stCondLst>
                              <p:cond delay="6300"/>
                            </p:stCondLst>
                            <p:childTnLst>
                              <p:par>
                                <p:cTn id="40" presetID="2" presetClass="entr" presetSubtype="8" fill="hold" nodeType="afterEffect">
                                  <p:stCondLst>
                                    <p:cond delay="400"/>
                                  </p:stCondLst>
                                  <p:childTnLst>
                                    <p:set>
                                      <p:cBhvr>
                                        <p:cTn id="41" dur="1" fill="hold">
                                          <p:stCondLst>
                                            <p:cond delay="0"/>
                                          </p:stCondLst>
                                        </p:cTn>
                                        <p:tgtEl>
                                          <p:spTgt spid="31">
                                            <p:txEl>
                                              <p:pRg st="10" end="10"/>
                                            </p:txEl>
                                          </p:spTgt>
                                        </p:tgtEl>
                                        <p:attrNameLst>
                                          <p:attrName>style.visibility</p:attrName>
                                        </p:attrNameLst>
                                      </p:cBhvr>
                                      <p:to>
                                        <p:strVal val="visible"/>
                                      </p:to>
                                    </p:set>
                                    <p:anim calcmode="lin" valueType="num">
                                      <p:cBhvr additive="base">
                                        <p:cTn id="42" dur="500" fill="hold"/>
                                        <p:tgtEl>
                                          <p:spTgt spid="31">
                                            <p:txEl>
                                              <p:pRg st="10" end="1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1">
                                            <p:txEl>
                                              <p:pRg st="10" end="10"/>
                                            </p:txEl>
                                          </p:spTgt>
                                        </p:tgtEl>
                                        <p:attrNameLst>
                                          <p:attrName>ppt_y</p:attrName>
                                        </p:attrNameLst>
                                      </p:cBhvr>
                                      <p:tavLst>
                                        <p:tav tm="0">
                                          <p:val>
                                            <p:strVal val="#ppt_y"/>
                                          </p:val>
                                        </p:tav>
                                        <p:tav tm="100000">
                                          <p:val>
                                            <p:strVal val="#ppt_y"/>
                                          </p:val>
                                        </p:tav>
                                      </p:tavLst>
                                    </p:anim>
                                  </p:childTnLst>
                                </p:cTn>
                              </p:par>
                            </p:childTnLst>
                          </p:cTn>
                        </p:par>
                        <p:par>
                          <p:cTn id="44" fill="hold">
                            <p:stCondLst>
                              <p:cond delay="7200"/>
                            </p:stCondLst>
                            <p:childTnLst>
                              <p:par>
                                <p:cTn id="45" presetID="2" presetClass="entr" presetSubtype="8" fill="hold" nodeType="afterEffect">
                                  <p:stCondLst>
                                    <p:cond delay="400"/>
                                  </p:stCondLst>
                                  <p:childTnLst>
                                    <p:set>
                                      <p:cBhvr>
                                        <p:cTn id="46" dur="1" fill="hold">
                                          <p:stCondLst>
                                            <p:cond delay="0"/>
                                          </p:stCondLst>
                                        </p:cTn>
                                        <p:tgtEl>
                                          <p:spTgt spid="31">
                                            <p:txEl>
                                              <p:pRg st="12" end="12"/>
                                            </p:txEl>
                                          </p:spTgt>
                                        </p:tgtEl>
                                        <p:attrNameLst>
                                          <p:attrName>style.visibility</p:attrName>
                                        </p:attrNameLst>
                                      </p:cBhvr>
                                      <p:to>
                                        <p:strVal val="visible"/>
                                      </p:to>
                                    </p:set>
                                    <p:anim calcmode="lin" valueType="num">
                                      <p:cBhvr additive="base">
                                        <p:cTn id="47" dur="500" fill="hold"/>
                                        <p:tgtEl>
                                          <p:spTgt spid="31">
                                            <p:txEl>
                                              <p:pRg st="12" end="1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1">
                                            <p:txEl>
                                              <p:pRg st="12" end="12"/>
                                            </p:txEl>
                                          </p:spTgt>
                                        </p:tgtEl>
                                        <p:attrNameLst>
                                          <p:attrName>ppt_y</p:attrName>
                                        </p:attrNameLst>
                                      </p:cBhvr>
                                      <p:tavLst>
                                        <p:tav tm="0">
                                          <p:val>
                                            <p:strVal val="#ppt_y"/>
                                          </p:val>
                                        </p:tav>
                                        <p:tav tm="100000">
                                          <p:val>
                                            <p:strVal val="#ppt_y"/>
                                          </p:val>
                                        </p:tav>
                                      </p:tavLst>
                                    </p:anim>
                                  </p:childTnLst>
                                </p:cTn>
                              </p:par>
                            </p:childTnLst>
                          </p:cTn>
                        </p:par>
                        <p:par>
                          <p:cTn id="49" fill="hold">
                            <p:stCondLst>
                              <p:cond delay="8100"/>
                            </p:stCondLst>
                            <p:childTnLst>
                              <p:par>
                                <p:cTn id="50" presetID="2" presetClass="entr" presetSubtype="8" fill="hold" nodeType="afterEffect">
                                  <p:stCondLst>
                                    <p:cond delay="400"/>
                                  </p:stCondLst>
                                  <p:childTnLst>
                                    <p:set>
                                      <p:cBhvr>
                                        <p:cTn id="51" dur="1" fill="hold">
                                          <p:stCondLst>
                                            <p:cond delay="0"/>
                                          </p:stCondLst>
                                        </p:cTn>
                                        <p:tgtEl>
                                          <p:spTgt spid="31">
                                            <p:txEl>
                                              <p:pRg st="13" end="13"/>
                                            </p:txEl>
                                          </p:spTgt>
                                        </p:tgtEl>
                                        <p:attrNameLst>
                                          <p:attrName>style.visibility</p:attrName>
                                        </p:attrNameLst>
                                      </p:cBhvr>
                                      <p:to>
                                        <p:strVal val="visible"/>
                                      </p:to>
                                    </p:set>
                                    <p:anim calcmode="lin" valueType="num">
                                      <p:cBhvr additive="base">
                                        <p:cTn id="52" dur="500" fill="hold"/>
                                        <p:tgtEl>
                                          <p:spTgt spid="31">
                                            <p:txEl>
                                              <p:pRg st="13" end="13"/>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1">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64E04798DC2024895059448D336AC2F" ma:contentTypeVersion="4" ma:contentTypeDescription="Create a new document." ma:contentTypeScope="" ma:versionID="44c95eb13cf450eba6602a2af16e82b5">
  <xsd:schema xmlns:xsd="http://www.w3.org/2001/XMLSchema" xmlns:xs="http://www.w3.org/2001/XMLSchema" xmlns:p="http://schemas.microsoft.com/office/2006/metadata/properties" xmlns:ns2="a6bf0ef1-0dfd-458b-93c3-b4f9e9525230" xmlns:ns3="aba41a0c-8ef7-45e6-9956-3440ed7852f7" targetNamespace="http://schemas.microsoft.com/office/2006/metadata/properties" ma:root="true" ma:fieldsID="3b6fcc0b9633affa7759a60529fb297f" ns2:_="" ns3:_="">
    <xsd:import namespace="a6bf0ef1-0dfd-458b-93c3-b4f9e9525230"/>
    <xsd:import namespace="aba41a0c-8ef7-45e6-9956-3440ed7852f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f0ef1-0dfd-458b-93c3-b4f9e95252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ba41a0c-8ef7-45e6-9956-3440ed7852f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6bf0ef1-0dfd-458b-93c3-b4f9e9525230">M5XJ6U7FH6JP-611704295-15</_dlc_DocId>
    <_dlc_DocIdUrl xmlns="a6bf0ef1-0dfd-458b-93c3-b4f9e9525230">
      <Url>https://optanet.sharepoint.com/sites/OptaNetPartners/_layouts/15/DocIdRedir.aspx?ID=M5XJ6U7FH6JP-611704295-15</Url>
      <Description>M5XJ6U7FH6JP-611704295-15</Description>
    </_dlc_DocIdUrl>
  </documentManagement>
</p:properties>
</file>

<file path=customXml/itemProps1.xml><?xml version="1.0" encoding="utf-8"?>
<ds:datastoreItem xmlns:ds="http://schemas.openxmlformats.org/officeDocument/2006/customXml" ds:itemID="{8A99D5EC-82C3-42EF-8F90-B67F7773C225}">
  <ds:schemaRefs>
    <ds:schemaRef ds:uri="http://schemas.microsoft.com/sharepoint/v3/contenttype/forms"/>
  </ds:schemaRefs>
</ds:datastoreItem>
</file>

<file path=customXml/itemProps2.xml><?xml version="1.0" encoding="utf-8"?>
<ds:datastoreItem xmlns:ds="http://schemas.openxmlformats.org/officeDocument/2006/customXml" ds:itemID="{52D43A4D-CCD2-408D-A025-CA337FCE6B9F}">
  <ds:schemaRefs>
    <ds:schemaRef ds:uri="http://schemas.microsoft.com/sharepoint/events"/>
  </ds:schemaRefs>
</ds:datastoreItem>
</file>

<file path=customXml/itemProps3.xml><?xml version="1.0" encoding="utf-8"?>
<ds:datastoreItem xmlns:ds="http://schemas.openxmlformats.org/officeDocument/2006/customXml" ds:itemID="{0BA89A96-7491-44EC-865C-D32A79883C76}"/>
</file>

<file path=customXml/itemProps4.xml><?xml version="1.0" encoding="utf-8"?>
<ds:datastoreItem xmlns:ds="http://schemas.openxmlformats.org/officeDocument/2006/customXml" ds:itemID="{9E7E4AC3-8698-4DD7-92A7-AFEC4DF68FDC}">
  <ds:schemaRefs>
    <ds:schemaRef ds:uri="http://purl.org/dc/elements/1.1/"/>
    <ds:schemaRef ds:uri="http://schemas.microsoft.com/office/2006/metadata/properties"/>
    <ds:schemaRef ds:uri="1a5d401c-542a-4eda-a902-eda64bb5392b"/>
    <ds:schemaRef ds:uri="http://schemas.microsoft.com/office/2006/documentManagement/types"/>
    <ds:schemaRef ds:uri="http://purl.org/dc/terms/"/>
    <ds:schemaRef ds:uri="a89a7d6a-1f17-4741-8292-8167fff04617"/>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293</TotalTime>
  <Words>747</Words>
  <Application>Microsoft Office PowerPoint</Application>
  <PresentationFormat>Widescreen</PresentationFormat>
  <Paragraphs>121</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9</vt:i4>
      </vt:variant>
    </vt:vector>
  </HeadingPairs>
  <TitlesOfParts>
    <vt:vector size="14" baseType="lpstr">
      <vt:lpstr>Arial</vt:lpstr>
      <vt:lpstr>Calibri</vt:lpstr>
      <vt:lpstr>Calibri Light</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Sheppard</dc:creator>
  <cp:lastModifiedBy>Nicholas Sheppard</cp:lastModifiedBy>
  <cp:revision>10</cp:revision>
  <dcterms:created xsi:type="dcterms:W3CDTF">2018-10-11T11:14:09Z</dcterms:created>
  <dcterms:modified xsi:type="dcterms:W3CDTF">2019-10-09T10:30:05Z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0x010100964E04798DC2024895059448D336AC2F</vt:lpwstr>
  </property>
  <property fmtid="{D5CDD505-2E9C-101B-9397-08002B2CF9AE}" pid="3" name="_dlc_DocIdItemGuid">
    <vt:lpwstr>e81b9aee-a770-467e-9d03-fd770b70a4b3</vt:lpwstr>
  </property>
</Properties>
</file>