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72" r:id="rId7"/>
    <p:sldId id="282" r:id="rId8"/>
    <p:sldId id="275" r:id="rId9"/>
    <p:sldId id="278" r:id="rId10"/>
    <p:sldId id="276" r:id="rId11"/>
    <p:sldId id="277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61F"/>
    <a:srgbClr val="2881BE"/>
    <a:srgbClr val="F1F3F9"/>
    <a:srgbClr val="15A7E0"/>
    <a:srgbClr val="2C153F"/>
    <a:srgbClr val="195176"/>
    <a:srgbClr val="3AD6C3"/>
    <a:srgbClr val="209B8D"/>
    <a:srgbClr val="F9B16F"/>
    <a:srgbClr val="30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Sheppard" userId="871487ad-0c9f-473a-bc3b-4a32213a78e6" providerId="ADAL" clId="{BD71642E-6E5D-4D09-986F-37C2ECFD7F6D}"/>
    <pc:docChg chg="custSel modSld">
      <pc:chgData name="Nicholas Sheppard" userId="871487ad-0c9f-473a-bc3b-4a32213a78e6" providerId="ADAL" clId="{BD71642E-6E5D-4D09-986F-37C2ECFD7F6D}" dt="2022-06-06T12:28:18.940" v="12" actId="478"/>
      <pc:docMkLst>
        <pc:docMk/>
      </pc:docMkLst>
      <pc:sldChg chg="delSp mod delAnim">
        <pc:chgData name="Nicholas Sheppard" userId="871487ad-0c9f-473a-bc3b-4a32213a78e6" providerId="ADAL" clId="{BD71642E-6E5D-4D09-986F-37C2ECFD7F6D}" dt="2022-06-06T12:27:41.218" v="3" actId="478"/>
        <pc:sldMkLst>
          <pc:docMk/>
          <pc:sldMk cId="322813221" sldId="275"/>
        </pc:sldMkLst>
        <pc:spChg chg="del">
          <ac:chgData name="Nicholas Sheppard" userId="871487ad-0c9f-473a-bc3b-4a32213a78e6" providerId="ADAL" clId="{BD71642E-6E5D-4D09-986F-37C2ECFD7F6D}" dt="2022-06-06T12:27:41.218" v="3" actId="478"/>
          <ac:spMkLst>
            <pc:docMk/>
            <pc:sldMk cId="322813221" sldId="275"/>
            <ac:spMk id="13" creationId="{D641029E-E0AB-41EA-8523-9E0B1498FD16}"/>
          </ac:spMkLst>
        </pc:spChg>
        <pc:spChg chg="del">
          <ac:chgData name="Nicholas Sheppard" userId="871487ad-0c9f-473a-bc3b-4a32213a78e6" providerId="ADAL" clId="{BD71642E-6E5D-4D09-986F-37C2ECFD7F6D}" dt="2022-06-06T12:27:39.673" v="2" actId="478"/>
          <ac:spMkLst>
            <pc:docMk/>
            <pc:sldMk cId="322813221" sldId="275"/>
            <ac:spMk id="19" creationId="{0EE202CA-48BC-4D62-9398-97876F8E8A56}"/>
          </ac:spMkLst>
        </pc:spChg>
      </pc:sldChg>
      <pc:sldChg chg="delSp mod delAnim">
        <pc:chgData name="Nicholas Sheppard" userId="871487ad-0c9f-473a-bc3b-4a32213a78e6" providerId="ADAL" clId="{BD71642E-6E5D-4D09-986F-37C2ECFD7F6D}" dt="2022-06-06T12:27:52.018" v="8" actId="478"/>
        <pc:sldMkLst>
          <pc:docMk/>
          <pc:sldMk cId="1937011901" sldId="276"/>
        </pc:sldMkLst>
        <pc:spChg chg="del">
          <ac:chgData name="Nicholas Sheppard" userId="871487ad-0c9f-473a-bc3b-4a32213a78e6" providerId="ADAL" clId="{BD71642E-6E5D-4D09-986F-37C2ECFD7F6D}" dt="2022-06-06T12:27:52.018" v="8" actId="478"/>
          <ac:spMkLst>
            <pc:docMk/>
            <pc:sldMk cId="1937011901" sldId="276"/>
            <ac:spMk id="13" creationId="{9CEB435D-3F3B-4998-AD9A-612C70028348}"/>
          </ac:spMkLst>
        </pc:spChg>
        <pc:spChg chg="del">
          <ac:chgData name="Nicholas Sheppard" userId="871487ad-0c9f-473a-bc3b-4a32213a78e6" providerId="ADAL" clId="{BD71642E-6E5D-4D09-986F-37C2ECFD7F6D}" dt="2022-06-06T12:27:50.865" v="7" actId="478"/>
          <ac:spMkLst>
            <pc:docMk/>
            <pc:sldMk cId="1937011901" sldId="276"/>
            <ac:spMk id="19" creationId="{0EE202CA-48BC-4D62-9398-97876F8E8A56}"/>
          </ac:spMkLst>
        </pc:spChg>
      </pc:sldChg>
      <pc:sldChg chg="delSp mod delAnim">
        <pc:chgData name="Nicholas Sheppard" userId="871487ad-0c9f-473a-bc3b-4a32213a78e6" providerId="ADAL" clId="{BD71642E-6E5D-4D09-986F-37C2ECFD7F6D}" dt="2022-06-06T12:27:59.609" v="10" actId="478"/>
        <pc:sldMkLst>
          <pc:docMk/>
          <pc:sldMk cId="1076321407" sldId="277"/>
        </pc:sldMkLst>
        <pc:spChg chg="del">
          <ac:chgData name="Nicholas Sheppard" userId="871487ad-0c9f-473a-bc3b-4a32213a78e6" providerId="ADAL" clId="{BD71642E-6E5D-4D09-986F-37C2ECFD7F6D}" dt="2022-06-06T12:27:59.609" v="10" actId="478"/>
          <ac:spMkLst>
            <pc:docMk/>
            <pc:sldMk cId="1076321407" sldId="277"/>
            <ac:spMk id="17" creationId="{FAE9C36C-771B-4E18-AC06-C9A6A70687D0}"/>
          </ac:spMkLst>
        </pc:spChg>
        <pc:spChg chg="del">
          <ac:chgData name="Nicholas Sheppard" userId="871487ad-0c9f-473a-bc3b-4a32213a78e6" providerId="ADAL" clId="{BD71642E-6E5D-4D09-986F-37C2ECFD7F6D}" dt="2022-06-06T12:27:58.408" v="9" actId="478"/>
          <ac:spMkLst>
            <pc:docMk/>
            <pc:sldMk cId="1076321407" sldId="277"/>
            <ac:spMk id="19" creationId="{0EE202CA-48BC-4D62-9398-97876F8E8A56}"/>
          </ac:spMkLst>
        </pc:spChg>
      </pc:sldChg>
      <pc:sldChg chg="delSp modSp mod delAnim">
        <pc:chgData name="Nicholas Sheppard" userId="871487ad-0c9f-473a-bc3b-4a32213a78e6" providerId="ADAL" clId="{BD71642E-6E5D-4D09-986F-37C2ECFD7F6D}" dt="2022-06-06T12:27:46.204" v="6" actId="478"/>
        <pc:sldMkLst>
          <pc:docMk/>
          <pc:sldMk cId="3625532411" sldId="278"/>
        </pc:sldMkLst>
        <pc:spChg chg="del">
          <ac:chgData name="Nicholas Sheppard" userId="871487ad-0c9f-473a-bc3b-4a32213a78e6" providerId="ADAL" clId="{BD71642E-6E5D-4D09-986F-37C2ECFD7F6D}" dt="2022-06-06T12:27:44.939" v="4" actId="478"/>
          <ac:spMkLst>
            <pc:docMk/>
            <pc:sldMk cId="3625532411" sldId="278"/>
            <ac:spMk id="13" creationId="{11966F19-BB00-49B1-A018-A7EB795B04D9}"/>
          </ac:spMkLst>
        </pc:spChg>
        <pc:spChg chg="del mod">
          <ac:chgData name="Nicholas Sheppard" userId="871487ad-0c9f-473a-bc3b-4a32213a78e6" providerId="ADAL" clId="{BD71642E-6E5D-4D09-986F-37C2ECFD7F6D}" dt="2022-06-06T12:27:46.204" v="6" actId="478"/>
          <ac:spMkLst>
            <pc:docMk/>
            <pc:sldMk cId="3625532411" sldId="278"/>
            <ac:spMk id="14" creationId="{7022DDFC-5193-42C5-B6F7-492323EAAD08}"/>
          </ac:spMkLst>
        </pc:spChg>
      </pc:sldChg>
      <pc:sldChg chg="delSp mod delAnim">
        <pc:chgData name="Nicholas Sheppard" userId="871487ad-0c9f-473a-bc3b-4a32213a78e6" providerId="ADAL" clId="{BD71642E-6E5D-4D09-986F-37C2ECFD7F6D}" dt="2022-06-06T12:28:03.132" v="11" actId="478"/>
        <pc:sldMkLst>
          <pc:docMk/>
          <pc:sldMk cId="3970622452" sldId="279"/>
        </pc:sldMkLst>
        <pc:spChg chg="del">
          <ac:chgData name="Nicholas Sheppard" userId="871487ad-0c9f-473a-bc3b-4a32213a78e6" providerId="ADAL" clId="{BD71642E-6E5D-4D09-986F-37C2ECFD7F6D}" dt="2022-06-06T12:28:03.132" v="11" actId="478"/>
          <ac:spMkLst>
            <pc:docMk/>
            <pc:sldMk cId="3970622452" sldId="279"/>
            <ac:spMk id="15" creationId="{C6092998-D2C2-4F54-85FE-648501F2BEF7}"/>
          </ac:spMkLst>
        </pc:spChg>
      </pc:sldChg>
      <pc:sldChg chg="delSp mod delAnim">
        <pc:chgData name="Nicholas Sheppard" userId="871487ad-0c9f-473a-bc3b-4a32213a78e6" providerId="ADAL" clId="{BD71642E-6E5D-4D09-986F-37C2ECFD7F6D}" dt="2022-06-06T12:28:18.940" v="12" actId="478"/>
        <pc:sldMkLst>
          <pc:docMk/>
          <pc:sldMk cId="3279099664" sldId="281"/>
        </pc:sldMkLst>
        <pc:spChg chg="del">
          <ac:chgData name="Nicholas Sheppard" userId="871487ad-0c9f-473a-bc3b-4a32213a78e6" providerId="ADAL" clId="{BD71642E-6E5D-4D09-986F-37C2ECFD7F6D}" dt="2022-06-06T12:28:18.940" v="12" actId="478"/>
          <ac:spMkLst>
            <pc:docMk/>
            <pc:sldMk cId="3279099664" sldId="281"/>
            <ac:spMk id="15" creationId="{C6092998-D2C2-4F54-85FE-648501F2BEF7}"/>
          </ac:spMkLst>
        </pc:spChg>
      </pc:sldChg>
      <pc:sldChg chg="delSp mod delAnim">
        <pc:chgData name="Nicholas Sheppard" userId="871487ad-0c9f-473a-bc3b-4a32213a78e6" providerId="ADAL" clId="{BD71642E-6E5D-4D09-986F-37C2ECFD7F6D}" dt="2022-06-06T12:27:35.090" v="1" actId="478"/>
        <pc:sldMkLst>
          <pc:docMk/>
          <pc:sldMk cId="3205626214" sldId="282"/>
        </pc:sldMkLst>
        <pc:spChg chg="del">
          <ac:chgData name="Nicholas Sheppard" userId="871487ad-0c9f-473a-bc3b-4a32213a78e6" providerId="ADAL" clId="{BD71642E-6E5D-4D09-986F-37C2ECFD7F6D}" dt="2022-06-06T12:27:35.090" v="1" actId="478"/>
          <ac:spMkLst>
            <pc:docMk/>
            <pc:sldMk cId="3205626214" sldId="282"/>
            <ac:spMk id="12" creationId="{B2E6817C-56F7-4E30-90E6-4ABC9A42CBCF}"/>
          </ac:spMkLst>
        </pc:spChg>
        <pc:spChg chg="del">
          <ac:chgData name="Nicholas Sheppard" userId="871487ad-0c9f-473a-bc3b-4a32213a78e6" providerId="ADAL" clId="{BD71642E-6E5D-4D09-986F-37C2ECFD7F6D}" dt="2022-06-06T12:27:33.585" v="0" actId="478"/>
          <ac:spMkLst>
            <pc:docMk/>
            <pc:sldMk cId="3205626214" sldId="282"/>
            <ac:spMk id="19" creationId="{0EE202CA-48BC-4D62-9398-97876F8E8A56}"/>
          </ac:spMkLst>
        </pc:spChg>
      </pc:sldChg>
    </pc:docChg>
  </pc:docChgLst>
  <pc:docChgLst>
    <pc:chgData name="Nicholas Sheppard" userId="871487ad-0c9f-473a-bc3b-4a32213a78e6" providerId="ADAL" clId="{832FCDD4-60B4-4F51-9A3D-E4A368A17B13}"/>
    <pc:docChg chg="custSel addSld modSld">
      <pc:chgData name="Nicholas Sheppard" userId="871487ad-0c9f-473a-bc3b-4a32213a78e6" providerId="ADAL" clId="{832FCDD4-60B4-4F51-9A3D-E4A368A17B13}" dt="2020-09-23T13:22:38.062" v="1137" actId="6549"/>
      <pc:docMkLst>
        <pc:docMk/>
      </pc:docMkLst>
      <pc:sldChg chg="addSp delSp modSp delAnim modAnim">
        <pc:chgData name="Nicholas Sheppard" userId="871487ad-0c9f-473a-bc3b-4a32213a78e6" providerId="ADAL" clId="{832FCDD4-60B4-4F51-9A3D-E4A368A17B13}" dt="2020-09-23T13:20:29.156" v="971" actId="1035"/>
        <pc:sldMkLst>
          <pc:docMk/>
          <pc:sldMk cId="3355953530" sldId="272"/>
        </pc:sldMkLst>
        <pc:spChg chg="add mod">
          <ac:chgData name="Nicholas Sheppard" userId="871487ad-0c9f-473a-bc3b-4a32213a78e6" providerId="ADAL" clId="{832FCDD4-60B4-4F51-9A3D-E4A368A17B13}" dt="2020-09-23T13:20:29.156" v="971" actId="1035"/>
          <ac:spMkLst>
            <pc:docMk/>
            <pc:sldMk cId="3355953530" sldId="272"/>
            <ac:spMk id="6" creationId="{814625A1-AE13-4371-B20F-0DA1AA1F4AB9}"/>
          </ac:spMkLst>
        </pc:spChg>
        <pc:spChg chg="add mod">
          <ac:chgData name="Nicholas Sheppard" userId="871487ad-0c9f-473a-bc3b-4a32213a78e6" providerId="ADAL" clId="{832FCDD4-60B4-4F51-9A3D-E4A368A17B13}" dt="2020-09-23T13:20:29.156" v="971" actId="1035"/>
          <ac:spMkLst>
            <pc:docMk/>
            <pc:sldMk cId="3355953530" sldId="272"/>
            <ac:spMk id="9" creationId="{C9AEC4EE-2C9F-4328-B45C-0C7D6EDC17A6}"/>
          </ac:spMkLst>
        </pc:spChg>
        <pc:spChg chg="del">
          <ac:chgData name="Nicholas Sheppard" userId="871487ad-0c9f-473a-bc3b-4a32213a78e6" providerId="ADAL" clId="{832FCDD4-60B4-4F51-9A3D-E4A368A17B13}" dt="2020-09-23T13:01:47.073" v="7" actId="478"/>
          <ac:spMkLst>
            <pc:docMk/>
            <pc:sldMk cId="3355953530" sldId="272"/>
            <ac:spMk id="11" creationId="{95761BFA-0607-493A-AE32-B31360FD66B8}"/>
          </ac:spMkLst>
        </pc:spChg>
        <pc:spChg chg="del">
          <ac:chgData name="Nicholas Sheppard" userId="871487ad-0c9f-473a-bc3b-4a32213a78e6" providerId="ADAL" clId="{832FCDD4-60B4-4F51-9A3D-E4A368A17B13}" dt="2020-09-23T13:03:38.683" v="32" actId="478"/>
          <ac:spMkLst>
            <pc:docMk/>
            <pc:sldMk cId="3355953530" sldId="272"/>
            <ac:spMk id="12" creationId="{B2E6817C-56F7-4E30-90E6-4ABC9A42CBCF}"/>
          </ac:spMkLst>
        </pc:spChg>
        <pc:spChg chg="add mod">
          <ac:chgData name="Nicholas Sheppard" userId="871487ad-0c9f-473a-bc3b-4a32213a78e6" providerId="ADAL" clId="{832FCDD4-60B4-4F51-9A3D-E4A368A17B13}" dt="2020-09-23T13:20:29.156" v="971" actId="1035"/>
          <ac:spMkLst>
            <pc:docMk/>
            <pc:sldMk cId="3355953530" sldId="272"/>
            <ac:spMk id="16" creationId="{483A5609-48D0-40EB-A80A-01FE4A4D99B6}"/>
          </ac:spMkLst>
        </pc:spChg>
        <pc:spChg chg="add del mod">
          <ac:chgData name="Nicholas Sheppard" userId="871487ad-0c9f-473a-bc3b-4a32213a78e6" providerId="ADAL" clId="{832FCDD4-60B4-4F51-9A3D-E4A368A17B13}" dt="2020-09-23T13:15:02.797" v="810" actId="478"/>
          <ac:spMkLst>
            <pc:docMk/>
            <pc:sldMk cId="3355953530" sldId="272"/>
            <ac:spMk id="17" creationId="{2A90F719-C7FC-4924-BACF-987F96AAF023}"/>
          </ac:spMkLst>
        </pc:spChg>
        <pc:spChg chg="del">
          <ac:chgData name="Nicholas Sheppard" userId="871487ad-0c9f-473a-bc3b-4a32213a78e6" providerId="ADAL" clId="{832FCDD4-60B4-4F51-9A3D-E4A368A17B13}" dt="2020-09-23T13:03:36.736" v="31" actId="478"/>
          <ac:spMkLst>
            <pc:docMk/>
            <pc:sldMk cId="3355953530" sldId="272"/>
            <ac:spMk id="19" creationId="{0EE202CA-48BC-4D62-9398-97876F8E8A56}"/>
          </ac:spMkLst>
        </pc:spChg>
        <pc:spChg chg="add mod">
          <ac:chgData name="Nicholas Sheppard" userId="871487ad-0c9f-473a-bc3b-4a32213a78e6" providerId="ADAL" clId="{832FCDD4-60B4-4F51-9A3D-E4A368A17B13}" dt="2020-09-23T13:20:29.156" v="971" actId="1035"/>
          <ac:spMkLst>
            <pc:docMk/>
            <pc:sldMk cId="3355953530" sldId="272"/>
            <ac:spMk id="20" creationId="{F9CCC330-462C-4E73-86BF-87AF48A46676}"/>
          </ac:spMkLst>
        </pc:spChg>
        <pc:spChg chg="add mod">
          <ac:chgData name="Nicholas Sheppard" userId="871487ad-0c9f-473a-bc3b-4a32213a78e6" providerId="ADAL" clId="{832FCDD4-60B4-4F51-9A3D-E4A368A17B13}" dt="2020-09-23T13:20:29.156" v="971" actId="1035"/>
          <ac:spMkLst>
            <pc:docMk/>
            <pc:sldMk cId="3355953530" sldId="272"/>
            <ac:spMk id="21" creationId="{2FB39C03-509B-4621-800A-3EFAB06E6097}"/>
          </ac:spMkLst>
        </pc:spChg>
        <pc:spChg chg="add mod">
          <ac:chgData name="Nicholas Sheppard" userId="871487ad-0c9f-473a-bc3b-4a32213a78e6" providerId="ADAL" clId="{832FCDD4-60B4-4F51-9A3D-E4A368A17B13}" dt="2020-09-23T13:20:29.156" v="971" actId="1035"/>
          <ac:spMkLst>
            <pc:docMk/>
            <pc:sldMk cId="3355953530" sldId="272"/>
            <ac:spMk id="22" creationId="{DD01D24A-CFC4-4604-ACA7-EE51021F0318}"/>
          </ac:spMkLst>
        </pc:spChg>
        <pc:spChg chg="add mod">
          <ac:chgData name="Nicholas Sheppard" userId="871487ad-0c9f-473a-bc3b-4a32213a78e6" providerId="ADAL" clId="{832FCDD4-60B4-4F51-9A3D-E4A368A17B13}" dt="2020-09-23T13:20:29.156" v="971" actId="1035"/>
          <ac:spMkLst>
            <pc:docMk/>
            <pc:sldMk cId="3355953530" sldId="272"/>
            <ac:spMk id="23" creationId="{D58AF8A5-B52E-4DD6-92DC-73C0AF505147}"/>
          </ac:spMkLst>
        </pc:spChg>
        <pc:spChg chg="add mod">
          <ac:chgData name="Nicholas Sheppard" userId="871487ad-0c9f-473a-bc3b-4a32213a78e6" providerId="ADAL" clId="{832FCDD4-60B4-4F51-9A3D-E4A368A17B13}" dt="2020-09-23T13:20:29.156" v="971" actId="1035"/>
          <ac:spMkLst>
            <pc:docMk/>
            <pc:sldMk cId="3355953530" sldId="272"/>
            <ac:spMk id="24" creationId="{77CFE349-19D1-43AF-9DA5-B0F0EA4FFCB9}"/>
          </ac:spMkLst>
        </pc:spChg>
        <pc:spChg chg="mod">
          <ac:chgData name="Nicholas Sheppard" userId="871487ad-0c9f-473a-bc3b-4a32213a78e6" providerId="ADAL" clId="{832FCDD4-60B4-4F51-9A3D-E4A368A17B13}" dt="2020-09-23T13:02:02.600" v="24" actId="20577"/>
          <ac:spMkLst>
            <pc:docMk/>
            <pc:sldMk cId="3355953530" sldId="272"/>
            <ac:spMk id="30" creationId="{01FD0E46-5425-49D9-9313-11A1C112AB7A}"/>
          </ac:spMkLst>
        </pc:spChg>
        <pc:spChg chg="del mod">
          <ac:chgData name="Nicholas Sheppard" userId="871487ad-0c9f-473a-bc3b-4a32213a78e6" providerId="ADAL" clId="{832FCDD4-60B4-4F51-9A3D-E4A368A17B13}" dt="2020-09-23T13:02:07.339" v="25" actId="478"/>
          <ac:spMkLst>
            <pc:docMk/>
            <pc:sldMk cId="3355953530" sldId="272"/>
            <ac:spMk id="31" creationId="{EDDE2936-672D-4D69-9B52-B52309B0914E}"/>
          </ac:spMkLst>
        </pc:spChg>
        <pc:graphicFrameChg chg="add mod">
          <ac:chgData name="Nicholas Sheppard" userId="871487ad-0c9f-473a-bc3b-4a32213a78e6" providerId="ADAL" clId="{832FCDD4-60B4-4F51-9A3D-E4A368A17B13}" dt="2020-09-23T13:20:29.156" v="971" actId="1035"/>
          <ac:graphicFrameMkLst>
            <pc:docMk/>
            <pc:sldMk cId="3355953530" sldId="272"/>
            <ac:graphicFrameMk id="3" creationId="{2E1EDE77-17DD-43D4-B2BA-9C892B7F490E}"/>
          </ac:graphicFrameMkLst>
        </pc:graphicFrameChg>
        <pc:picChg chg="del">
          <ac:chgData name="Nicholas Sheppard" userId="871487ad-0c9f-473a-bc3b-4a32213a78e6" providerId="ADAL" clId="{832FCDD4-60B4-4F51-9A3D-E4A368A17B13}" dt="2020-09-23T13:11:42.512" v="616" actId="478"/>
          <ac:picMkLst>
            <pc:docMk/>
            <pc:sldMk cId="3355953530" sldId="272"/>
            <ac:picMk id="32" creationId="{C074FD4A-96C7-48DB-8C9E-7E5338F886B4}"/>
          </ac:picMkLst>
        </pc:picChg>
        <pc:cxnChg chg="add mod">
          <ac:chgData name="Nicholas Sheppard" userId="871487ad-0c9f-473a-bc3b-4a32213a78e6" providerId="ADAL" clId="{832FCDD4-60B4-4F51-9A3D-E4A368A17B13}" dt="2020-09-23T13:20:29.156" v="971" actId="1035"/>
          <ac:cxnSpMkLst>
            <pc:docMk/>
            <pc:sldMk cId="3355953530" sldId="272"/>
            <ac:cxnSpMk id="5" creationId="{A3215370-D8C5-4090-B144-17D64F6A19FF}"/>
          </ac:cxnSpMkLst>
        </pc:cxnChg>
        <pc:cxnChg chg="add mod">
          <ac:chgData name="Nicholas Sheppard" userId="871487ad-0c9f-473a-bc3b-4a32213a78e6" providerId="ADAL" clId="{832FCDD4-60B4-4F51-9A3D-E4A368A17B13}" dt="2020-09-23T13:20:29.156" v="971" actId="1035"/>
          <ac:cxnSpMkLst>
            <pc:docMk/>
            <pc:sldMk cId="3355953530" sldId="272"/>
            <ac:cxnSpMk id="13" creationId="{DE8516A7-220F-4BF4-8FD1-1C3C6B5938A4}"/>
          </ac:cxnSpMkLst>
        </pc:cxnChg>
      </pc:sldChg>
      <pc:sldChg chg="modSp">
        <pc:chgData name="Nicholas Sheppard" userId="871487ad-0c9f-473a-bc3b-4a32213a78e6" providerId="ADAL" clId="{832FCDD4-60B4-4F51-9A3D-E4A368A17B13}" dt="2020-09-23T13:22:38.062" v="1137" actId="6549"/>
        <pc:sldMkLst>
          <pc:docMk/>
          <pc:sldMk cId="3625532411" sldId="278"/>
        </pc:sldMkLst>
        <pc:spChg chg="mod">
          <ac:chgData name="Nicholas Sheppard" userId="871487ad-0c9f-473a-bc3b-4a32213a78e6" providerId="ADAL" clId="{832FCDD4-60B4-4F51-9A3D-E4A368A17B13}" dt="2020-09-23T13:22:38.062" v="1137" actId="6549"/>
          <ac:spMkLst>
            <pc:docMk/>
            <pc:sldMk cId="3625532411" sldId="278"/>
            <ac:spMk id="3" creationId="{095D8B33-22FB-4E46-9832-FC7C347CDEF9}"/>
          </ac:spMkLst>
        </pc:spChg>
      </pc:sldChg>
      <pc:sldChg chg="addSp modSp add">
        <pc:chgData name="Nicholas Sheppard" userId="871487ad-0c9f-473a-bc3b-4a32213a78e6" providerId="ADAL" clId="{832FCDD4-60B4-4F51-9A3D-E4A368A17B13}" dt="2020-09-23T13:22:02.657" v="1129" actId="20577"/>
        <pc:sldMkLst>
          <pc:docMk/>
          <pc:sldMk cId="3205626214" sldId="282"/>
        </pc:sldMkLst>
        <pc:spChg chg="add mod">
          <ac:chgData name="Nicholas Sheppard" userId="871487ad-0c9f-473a-bc3b-4a32213a78e6" providerId="ADAL" clId="{832FCDD4-60B4-4F51-9A3D-E4A368A17B13}" dt="2020-09-23T13:22:02.657" v="1129" actId="20577"/>
          <ac:spMkLst>
            <pc:docMk/>
            <pc:sldMk cId="3205626214" sldId="282"/>
            <ac:spMk id="9" creationId="{33D287A5-D7F3-4C12-B0B4-473BAFB7F6BB}"/>
          </ac:spMkLst>
        </pc:spChg>
      </pc:sldChg>
    </pc:docChg>
  </pc:docChgLst>
  <pc:docChgLst>
    <pc:chgData name="Nicholas Sheppard" userId="871487ad-0c9f-473a-bc3b-4a32213a78e6" providerId="ADAL" clId="{10CD1BB2-1874-436A-AE75-78A59A6CAA64}"/>
    <pc:docChg chg="custSel modSld">
      <pc:chgData name="Nicholas Sheppard" userId="871487ad-0c9f-473a-bc3b-4a32213a78e6" providerId="ADAL" clId="{10CD1BB2-1874-436A-AE75-78A59A6CAA64}" dt="2020-09-10T16:24:32.081" v="4" actId="478"/>
      <pc:docMkLst>
        <pc:docMk/>
      </pc:docMkLst>
      <pc:sldChg chg="delSp delAnim">
        <pc:chgData name="Nicholas Sheppard" userId="871487ad-0c9f-473a-bc3b-4a32213a78e6" providerId="ADAL" clId="{10CD1BB2-1874-436A-AE75-78A59A6CAA64}" dt="2020-09-10T16:24:18.157" v="0" actId="478"/>
        <pc:sldMkLst>
          <pc:docMk/>
          <pc:sldMk cId="3355953530" sldId="272"/>
        </pc:sldMkLst>
        <pc:spChg chg="del">
          <ac:chgData name="Nicholas Sheppard" userId="871487ad-0c9f-473a-bc3b-4a32213a78e6" providerId="ADAL" clId="{10CD1BB2-1874-436A-AE75-78A59A6CAA64}" dt="2020-09-10T16:24:18.157" v="0" actId="478"/>
          <ac:spMkLst>
            <pc:docMk/>
            <pc:sldMk cId="3355953530" sldId="272"/>
            <ac:spMk id="13" creationId="{944569EC-249D-405B-A9F0-43365C4759D1}"/>
          </ac:spMkLst>
        </pc:spChg>
      </pc:sldChg>
      <pc:sldChg chg="delSp delAnim">
        <pc:chgData name="Nicholas Sheppard" userId="871487ad-0c9f-473a-bc3b-4a32213a78e6" providerId="ADAL" clId="{10CD1BB2-1874-436A-AE75-78A59A6CAA64}" dt="2020-09-10T16:24:22.181" v="1" actId="478"/>
        <pc:sldMkLst>
          <pc:docMk/>
          <pc:sldMk cId="322813221" sldId="275"/>
        </pc:sldMkLst>
        <pc:spChg chg="del">
          <ac:chgData name="Nicholas Sheppard" userId="871487ad-0c9f-473a-bc3b-4a32213a78e6" providerId="ADAL" clId="{10CD1BB2-1874-436A-AE75-78A59A6CAA64}" dt="2020-09-10T16:24:22.181" v="1" actId="478"/>
          <ac:spMkLst>
            <pc:docMk/>
            <pc:sldMk cId="322813221" sldId="275"/>
            <ac:spMk id="14" creationId="{1C6783FC-4EE1-4E99-A854-CA4D8C4EA795}"/>
          </ac:spMkLst>
        </pc:spChg>
      </pc:sldChg>
      <pc:sldChg chg="delSp delAnim">
        <pc:chgData name="Nicholas Sheppard" userId="871487ad-0c9f-473a-bc3b-4a32213a78e6" providerId="ADAL" clId="{10CD1BB2-1874-436A-AE75-78A59A6CAA64}" dt="2020-09-10T16:24:28.678" v="3" actId="478"/>
        <pc:sldMkLst>
          <pc:docMk/>
          <pc:sldMk cId="1937011901" sldId="276"/>
        </pc:sldMkLst>
        <pc:spChg chg="del">
          <ac:chgData name="Nicholas Sheppard" userId="871487ad-0c9f-473a-bc3b-4a32213a78e6" providerId="ADAL" clId="{10CD1BB2-1874-436A-AE75-78A59A6CAA64}" dt="2020-09-10T16:24:28.678" v="3" actId="478"/>
          <ac:spMkLst>
            <pc:docMk/>
            <pc:sldMk cId="1937011901" sldId="276"/>
            <ac:spMk id="14" creationId="{A628FB80-7053-4306-94C2-69766B67DB0C}"/>
          </ac:spMkLst>
        </pc:spChg>
      </pc:sldChg>
      <pc:sldChg chg="delSp delAnim">
        <pc:chgData name="Nicholas Sheppard" userId="871487ad-0c9f-473a-bc3b-4a32213a78e6" providerId="ADAL" clId="{10CD1BB2-1874-436A-AE75-78A59A6CAA64}" dt="2020-09-10T16:24:32.081" v="4" actId="478"/>
        <pc:sldMkLst>
          <pc:docMk/>
          <pc:sldMk cId="1076321407" sldId="277"/>
        </pc:sldMkLst>
        <pc:spChg chg="del">
          <ac:chgData name="Nicholas Sheppard" userId="871487ad-0c9f-473a-bc3b-4a32213a78e6" providerId="ADAL" clId="{10CD1BB2-1874-436A-AE75-78A59A6CAA64}" dt="2020-09-10T16:24:32.081" v="4" actId="478"/>
          <ac:spMkLst>
            <pc:docMk/>
            <pc:sldMk cId="1076321407" sldId="277"/>
            <ac:spMk id="15" creationId="{0B07F404-14F0-465A-A3CA-E186D3C0EE20}"/>
          </ac:spMkLst>
        </pc:spChg>
      </pc:sldChg>
      <pc:sldChg chg="delSp delAnim">
        <pc:chgData name="Nicholas Sheppard" userId="871487ad-0c9f-473a-bc3b-4a32213a78e6" providerId="ADAL" clId="{10CD1BB2-1874-436A-AE75-78A59A6CAA64}" dt="2020-09-10T16:24:25.515" v="2" actId="478"/>
        <pc:sldMkLst>
          <pc:docMk/>
          <pc:sldMk cId="3625532411" sldId="278"/>
        </pc:sldMkLst>
        <pc:spChg chg="del">
          <ac:chgData name="Nicholas Sheppard" userId="871487ad-0c9f-473a-bc3b-4a32213a78e6" providerId="ADAL" clId="{10CD1BB2-1874-436A-AE75-78A59A6CAA64}" dt="2020-09-10T16:24:25.515" v="2" actId="478"/>
          <ac:spMkLst>
            <pc:docMk/>
            <pc:sldMk cId="3625532411" sldId="278"/>
            <ac:spMk id="15" creationId="{A4064C39-9B77-47C5-825E-7240F7B6E6C0}"/>
          </ac:spMkLst>
        </pc:spChg>
      </pc:sldChg>
    </pc:docChg>
  </pc:docChgLst>
  <pc:docChgLst>
    <pc:chgData name="Nicholas Sheppard" userId="871487ad-0c9f-473a-bc3b-4a32213a78e6" providerId="ADAL" clId="{0A8F17A1-A89F-494B-92CD-207868B7DC5F}"/>
    <pc:docChg chg="modSld">
      <pc:chgData name="Nicholas Sheppard" userId="871487ad-0c9f-473a-bc3b-4a32213a78e6" providerId="ADAL" clId="{0A8F17A1-A89F-494B-92CD-207868B7DC5F}" dt="2021-03-10T09:55:55.710" v="241" actId="20577"/>
      <pc:docMkLst>
        <pc:docMk/>
      </pc:docMkLst>
      <pc:sldChg chg="modSp">
        <pc:chgData name="Nicholas Sheppard" userId="871487ad-0c9f-473a-bc3b-4a32213a78e6" providerId="ADAL" clId="{0A8F17A1-A89F-494B-92CD-207868B7DC5F}" dt="2021-03-10T09:55:55.710" v="241" actId="20577"/>
        <pc:sldMkLst>
          <pc:docMk/>
          <pc:sldMk cId="324545497" sldId="256"/>
        </pc:sldMkLst>
        <pc:spChg chg="mod">
          <ac:chgData name="Nicholas Sheppard" userId="871487ad-0c9f-473a-bc3b-4a32213a78e6" providerId="ADAL" clId="{0A8F17A1-A89F-494B-92CD-207868B7DC5F}" dt="2021-03-10T09:55:55.710" v="241" actId="20577"/>
          <ac:spMkLst>
            <pc:docMk/>
            <pc:sldMk cId="324545497" sldId="256"/>
            <ac:spMk id="7" creationId="{D6B387C9-D480-4056-8942-1A9042C1B867}"/>
          </ac:spMkLst>
        </pc:spChg>
      </pc:sldChg>
      <pc:sldChg chg="modSp mod">
        <pc:chgData name="Nicholas Sheppard" userId="871487ad-0c9f-473a-bc3b-4a32213a78e6" providerId="ADAL" clId="{0A8F17A1-A89F-494B-92CD-207868B7DC5F}" dt="2021-03-10T09:49:07.342" v="14" actId="20577"/>
        <pc:sldMkLst>
          <pc:docMk/>
          <pc:sldMk cId="3355953530" sldId="272"/>
        </pc:sldMkLst>
        <pc:spChg chg="mod">
          <ac:chgData name="Nicholas Sheppard" userId="871487ad-0c9f-473a-bc3b-4a32213a78e6" providerId="ADAL" clId="{0A8F17A1-A89F-494B-92CD-207868B7DC5F}" dt="2021-03-10T09:49:07.342" v="14" actId="20577"/>
          <ac:spMkLst>
            <pc:docMk/>
            <pc:sldMk cId="3355953530" sldId="272"/>
            <ac:spMk id="23" creationId="{D58AF8A5-B52E-4DD6-92DC-73C0AF505147}"/>
          </ac:spMkLst>
        </pc:spChg>
      </pc:sldChg>
      <pc:sldChg chg="addSp modSp mod">
        <pc:chgData name="Nicholas Sheppard" userId="871487ad-0c9f-473a-bc3b-4a32213a78e6" providerId="ADAL" clId="{0A8F17A1-A89F-494B-92CD-207868B7DC5F}" dt="2021-03-10T09:52:27.303" v="162"/>
        <pc:sldMkLst>
          <pc:docMk/>
          <pc:sldMk cId="322813221" sldId="275"/>
        </pc:sldMkLst>
        <pc:spChg chg="add mod">
          <ac:chgData name="Nicholas Sheppard" userId="871487ad-0c9f-473a-bc3b-4a32213a78e6" providerId="ADAL" clId="{0A8F17A1-A89F-494B-92CD-207868B7DC5F}" dt="2021-03-10T09:52:27.303" v="162"/>
          <ac:spMkLst>
            <pc:docMk/>
            <pc:sldMk cId="322813221" sldId="275"/>
            <ac:spMk id="10" creationId="{E4A4F8D5-70E6-4547-A0E6-D5C6C063354A}"/>
          </ac:spMkLst>
        </pc:spChg>
        <pc:spChg chg="add mod">
          <ac:chgData name="Nicholas Sheppard" userId="871487ad-0c9f-473a-bc3b-4a32213a78e6" providerId="ADAL" clId="{0A8F17A1-A89F-494B-92CD-207868B7DC5F}" dt="2021-03-10T09:52:27.303" v="162"/>
          <ac:spMkLst>
            <pc:docMk/>
            <pc:sldMk cId="322813221" sldId="275"/>
            <ac:spMk id="12" creationId="{8D546898-AF01-4308-A9DE-42A4022DE113}"/>
          </ac:spMkLst>
        </pc:spChg>
        <pc:spChg chg="mod">
          <ac:chgData name="Nicholas Sheppard" userId="871487ad-0c9f-473a-bc3b-4a32213a78e6" providerId="ADAL" clId="{0A8F17A1-A89F-494B-92CD-207868B7DC5F}" dt="2021-03-10T09:50:23.595" v="51" actId="14100"/>
          <ac:spMkLst>
            <pc:docMk/>
            <pc:sldMk cId="322813221" sldId="275"/>
            <ac:spMk id="13" creationId="{D641029E-E0AB-41EA-8523-9E0B1498FD16}"/>
          </ac:spMkLst>
        </pc:spChg>
        <pc:spChg chg="mod">
          <ac:chgData name="Nicholas Sheppard" userId="871487ad-0c9f-473a-bc3b-4a32213a78e6" providerId="ADAL" clId="{0A8F17A1-A89F-494B-92CD-207868B7DC5F}" dt="2021-03-10T09:50:05.325" v="36" actId="20577"/>
          <ac:spMkLst>
            <pc:docMk/>
            <pc:sldMk cId="322813221" sldId="275"/>
            <ac:spMk id="19" creationId="{0EE202CA-48BC-4D62-9398-97876F8E8A56}"/>
          </ac:spMkLst>
        </pc:spChg>
      </pc:sldChg>
      <pc:sldChg chg="modSp mod">
        <pc:chgData name="Nicholas Sheppard" userId="871487ad-0c9f-473a-bc3b-4a32213a78e6" providerId="ADAL" clId="{0A8F17A1-A89F-494B-92CD-207868B7DC5F}" dt="2021-03-10T09:53:37.851" v="199" actId="14100"/>
        <pc:sldMkLst>
          <pc:docMk/>
          <pc:sldMk cId="1937011901" sldId="276"/>
        </pc:sldMkLst>
        <pc:spChg chg="mod">
          <ac:chgData name="Nicholas Sheppard" userId="871487ad-0c9f-473a-bc3b-4a32213a78e6" providerId="ADAL" clId="{0A8F17A1-A89F-494B-92CD-207868B7DC5F}" dt="2021-03-10T09:53:37.851" v="199" actId="14100"/>
          <ac:spMkLst>
            <pc:docMk/>
            <pc:sldMk cId="1937011901" sldId="276"/>
            <ac:spMk id="13" creationId="{9CEB435D-3F3B-4998-AD9A-612C70028348}"/>
          </ac:spMkLst>
        </pc:spChg>
      </pc:sldChg>
      <pc:sldChg chg="modSp">
        <pc:chgData name="Nicholas Sheppard" userId="871487ad-0c9f-473a-bc3b-4a32213a78e6" providerId="ADAL" clId="{0A8F17A1-A89F-494B-92CD-207868B7DC5F}" dt="2021-03-10T09:54:56.044" v="207" actId="20577"/>
        <pc:sldMkLst>
          <pc:docMk/>
          <pc:sldMk cId="1076321407" sldId="277"/>
        </pc:sldMkLst>
        <pc:spChg chg="mod">
          <ac:chgData name="Nicholas Sheppard" userId="871487ad-0c9f-473a-bc3b-4a32213a78e6" providerId="ADAL" clId="{0A8F17A1-A89F-494B-92CD-207868B7DC5F}" dt="2021-03-10T09:54:56.044" v="207" actId="20577"/>
          <ac:spMkLst>
            <pc:docMk/>
            <pc:sldMk cId="1076321407" sldId="277"/>
            <ac:spMk id="17" creationId="{FAE9C36C-771B-4E18-AC06-C9A6A70687D0}"/>
          </ac:spMkLst>
        </pc:spChg>
      </pc:sldChg>
      <pc:sldChg chg="modSp mod">
        <pc:chgData name="Nicholas Sheppard" userId="871487ad-0c9f-473a-bc3b-4a32213a78e6" providerId="ADAL" clId="{0A8F17A1-A89F-494B-92CD-207868B7DC5F}" dt="2021-03-10T09:53:12.602" v="184" actId="14100"/>
        <pc:sldMkLst>
          <pc:docMk/>
          <pc:sldMk cId="3625532411" sldId="278"/>
        </pc:sldMkLst>
        <pc:spChg chg="mod">
          <ac:chgData name="Nicholas Sheppard" userId="871487ad-0c9f-473a-bc3b-4a32213a78e6" providerId="ADAL" clId="{0A8F17A1-A89F-494B-92CD-207868B7DC5F}" dt="2021-03-10T09:53:01.707" v="169" actId="20577"/>
          <ac:spMkLst>
            <pc:docMk/>
            <pc:sldMk cId="3625532411" sldId="278"/>
            <ac:spMk id="13" creationId="{11966F19-BB00-49B1-A018-A7EB795B04D9}"/>
          </ac:spMkLst>
        </pc:spChg>
        <pc:spChg chg="mod">
          <ac:chgData name="Nicholas Sheppard" userId="871487ad-0c9f-473a-bc3b-4a32213a78e6" providerId="ADAL" clId="{0A8F17A1-A89F-494B-92CD-207868B7DC5F}" dt="2021-03-10T09:53:12.602" v="184" actId="14100"/>
          <ac:spMkLst>
            <pc:docMk/>
            <pc:sldMk cId="3625532411" sldId="278"/>
            <ac:spMk id="14" creationId="{7022DDFC-5193-42C5-B6F7-492323EAAD08}"/>
          </ac:spMkLst>
        </pc:spChg>
      </pc:sldChg>
      <pc:sldChg chg="modSp">
        <pc:chgData name="Nicholas Sheppard" userId="871487ad-0c9f-473a-bc3b-4a32213a78e6" providerId="ADAL" clId="{0A8F17A1-A89F-494B-92CD-207868B7DC5F}" dt="2021-03-10T09:55:34.572" v="213" actId="20577"/>
        <pc:sldMkLst>
          <pc:docMk/>
          <pc:sldMk cId="3279099664" sldId="281"/>
        </pc:sldMkLst>
        <pc:spChg chg="mod">
          <ac:chgData name="Nicholas Sheppard" userId="871487ad-0c9f-473a-bc3b-4a32213a78e6" providerId="ADAL" clId="{0A8F17A1-A89F-494B-92CD-207868B7DC5F}" dt="2021-03-10T09:55:34.572" v="213" actId="20577"/>
          <ac:spMkLst>
            <pc:docMk/>
            <pc:sldMk cId="3279099664" sldId="281"/>
            <ac:spMk id="15" creationId="{C6092998-D2C2-4F54-85FE-648501F2BEF7}"/>
          </ac:spMkLst>
        </pc:spChg>
      </pc:sldChg>
      <pc:sldChg chg="addSp modSp mod">
        <pc:chgData name="Nicholas Sheppard" userId="871487ad-0c9f-473a-bc3b-4a32213a78e6" providerId="ADAL" clId="{0A8F17A1-A89F-494B-92CD-207868B7DC5F}" dt="2021-03-10T09:52:20.146" v="161" actId="1076"/>
        <pc:sldMkLst>
          <pc:docMk/>
          <pc:sldMk cId="3205626214" sldId="282"/>
        </pc:sldMkLst>
        <pc:spChg chg="add mod">
          <ac:chgData name="Nicholas Sheppard" userId="871487ad-0c9f-473a-bc3b-4a32213a78e6" providerId="ADAL" clId="{0A8F17A1-A89F-494B-92CD-207868B7DC5F}" dt="2021-03-10T09:52:20.146" v="161" actId="1076"/>
          <ac:spMkLst>
            <pc:docMk/>
            <pc:sldMk cId="3205626214" sldId="282"/>
            <ac:spMk id="3" creationId="{BF7C4540-946B-4831-9686-CD912BC0F72C}"/>
          </ac:spMkLst>
        </pc:spChg>
        <pc:spChg chg="add mod">
          <ac:chgData name="Nicholas Sheppard" userId="871487ad-0c9f-473a-bc3b-4a32213a78e6" providerId="ADAL" clId="{0A8F17A1-A89F-494B-92CD-207868B7DC5F}" dt="2021-03-10T09:52:20.146" v="161" actId="1076"/>
          <ac:spMkLst>
            <pc:docMk/>
            <pc:sldMk cId="3205626214" sldId="282"/>
            <ac:spMk id="4" creationId="{7E2439AE-5892-4894-B341-0D68B70B8EA9}"/>
          </ac:spMkLst>
        </pc:spChg>
        <pc:spChg chg="mod">
          <ac:chgData name="Nicholas Sheppard" userId="871487ad-0c9f-473a-bc3b-4a32213a78e6" providerId="ADAL" clId="{0A8F17A1-A89F-494B-92CD-207868B7DC5F}" dt="2021-03-10T09:49:35.923" v="30" actId="14100"/>
          <ac:spMkLst>
            <pc:docMk/>
            <pc:sldMk cId="3205626214" sldId="282"/>
            <ac:spMk id="12" creationId="{B2E6817C-56F7-4E30-90E6-4ABC9A42CBC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1050C-D25C-4C37-8964-E7ECE444182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8BB25A-3D6B-4B4B-B72E-C8A000BACEA8}">
      <dgm:prSet phldrT="[Text]"/>
      <dgm:spPr>
        <a:solidFill>
          <a:srgbClr val="F6861F"/>
        </a:solidFill>
      </dgm:spPr>
      <dgm:t>
        <a:bodyPr/>
        <a:lstStyle/>
        <a:p>
          <a:r>
            <a:rPr lang="en-GB" dirty="0"/>
            <a:t>Standard</a:t>
          </a:r>
        </a:p>
      </dgm:t>
    </dgm:pt>
    <dgm:pt modelId="{E4A10E47-9B92-437F-9157-45425B4385F7}" type="parTrans" cxnId="{24210C13-8A37-4626-B675-140DA379BF0F}">
      <dgm:prSet/>
      <dgm:spPr/>
      <dgm:t>
        <a:bodyPr/>
        <a:lstStyle/>
        <a:p>
          <a:endParaRPr lang="en-GB"/>
        </a:p>
      </dgm:t>
    </dgm:pt>
    <dgm:pt modelId="{92DEDC85-9ECC-4A39-AF05-17A95F5E36B1}" type="sibTrans" cxnId="{24210C13-8A37-4626-B675-140DA379BF0F}">
      <dgm:prSet/>
      <dgm:spPr>
        <a:solidFill>
          <a:srgbClr val="F6861F"/>
        </a:solidFill>
      </dgm:spPr>
      <dgm:t>
        <a:bodyPr/>
        <a:lstStyle/>
        <a:p>
          <a:endParaRPr lang="en-GB"/>
        </a:p>
      </dgm:t>
    </dgm:pt>
    <dgm:pt modelId="{F2358CF5-1227-469F-8668-348FF710ED88}">
      <dgm:prSet phldrT="[Text]"/>
      <dgm:spPr>
        <a:ln>
          <a:solidFill>
            <a:srgbClr val="F6861F"/>
          </a:solidFill>
        </a:ln>
      </dgm:spPr>
      <dgm:t>
        <a:bodyPr/>
        <a:lstStyle/>
        <a:p>
          <a:r>
            <a:rPr lang="en-GB" dirty="0"/>
            <a:t>Copper</a:t>
          </a:r>
        </a:p>
      </dgm:t>
    </dgm:pt>
    <dgm:pt modelId="{32F156F9-4535-4210-9430-1A862F62A389}" type="parTrans" cxnId="{0D5695BB-257F-4FA4-9903-10F63C3F2153}">
      <dgm:prSet/>
      <dgm:spPr/>
      <dgm:t>
        <a:bodyPr/>
        <a:lstStyle/>
        <a:p>
          <a:endParaRPr lang="en-GB"/>
        </a:p>
      </dgm:t>
    </dgm:pt>
    <dgm:pt modelId="{AC46F92D-2C4B-4813-B64F-F8061D4B9AF7}" type="sibTrans" cxnId="{0D5695BB-257F-4FA4-9903-10F63C3F2153}">
      <dgm:prSet/>
      <dgm:spPr/>
      <dgm:t>
        <a:bodyPr/>
        <a:lstStyle/>
        <a:p>
          <a:endParaRPr lang="en-GB"/>
        </a:p>
      </dgm:t>
    </dgm:pt>
    <dgm:pt modelId="{0EE33E58-BABF-44D9-BFFF-673F13546DCE}">
      <dgm:prSet phldrT="[Text]"/>
      <dgm:spPr>
        <a:solidFill>
          <a:srgbClr val="F6861F"/>
        </a:solidFill>
      </dgm:spPr>
      <dgm:t>
        <a:bodyPr/>
        <a:lstStyle/>
        <a:p>
          <a:r>
            <a:rPr lang="en-GB" dirty="0"/>
            <a:t>Superfast</a:t>
          </a:r>
        </a:p>
      </dgm:t>
    </dgm:pt>
    <dgm:pt modelId="{BC062E13-B066-45CF-802D-269D26D0053C}" type="parTrans" cxnId="{2085863C-7BE0-4AEF-8C20-2BF3F5A51B59}">
      <dgm:prSet/>
      <dgm:spPr/>
      <dgm:t>
        <a:bodyPr/>
        <a:lstStyle/>
        <a:p>
          <a:endParaRPr lang="en-GB"/>
        </a:p>
      </dgm:t>
    </dgm:pt>
    <dgm:pt modelId="{0F048350-EDDA-49AA-83A9-8FCA55171493}" type="sibTrans" cxnId="{2085863C-7BE0-4AEF-8C20-2BF3F5A51B59}">
      <dgm:prSet/>
      <dgm:spPr>
        <a:solidFill>
          <a:srgbClr val="F6861F"/>
        </a:solidFill>
      </dgm:spPr>
      <dgm:t>
        <a:bodyPr/>
        <a:lstStyle/>
        <a:p>
          <a:endParaRPr lang="en-GB"/>
        </a:p>
      </dgm:t>
    </dgm:pt>
    <dgm:pt modelId="{AEA9C7A7-0ED4-4FBA-BFD0-AB2BC8D83F5D}">
      <dgm:prSet phldrT="[Text]"/>
      <dgm:spPr>
        <a:ln>
          <a:solidFill>
            <a:srgbClr val="F6861F"/>
          </a:solidFill>
        </a:ln>
      </dgm:spPr>
      <dgm:t>
        <a:bodyPr/>
        <a:lstStyle/>
        <a:p>
          <a:r>
            <a:rPr lang="en-GB" dirty="0"/>
            <a:t>Fibre</a:t>
          </a:r>
        </a:p>
      </dgm:t>
    </dgm:pt>
    <dgm:pt modelId="{B75FEF04-8E23-451D-B314-C428F6101538}" type="parTrans" cxnId="{0CD87A67-CDC2-4C97-8CA6-B65D7F56E04C}">
      <dgm:prSet/>
      <dgm:spPr/>
      <dgm:t>
        <a:bodyPr/>
        <a:lstStyle/>
        <a:p>
          <a:endParaRPr lang="en-GB"/>
        </a:p>
      </dgm:t>
    </dgm:pt>
    <dgm:pt modelId="{3DEB2455-66E3-49A4-8125-2C86ED74628C}" type="sibTrans" cxnId="{0CD87A67-CDC2-4C97-8CA6-B65D7F56E04C}">
      <dgm:prSet/>
      <dgm:spPr/>
      <dgm:t>
        <a:bodyPr/>
        <a:lstStyle/>
        <a:p>
          <a:endParaRPr lang="en-GB"/>
        </a:p>
      </dgm:t>
    </dgm:pt>
    <dgm:pt modelId="{0CC4C70A-5C0B-4653-B438-C4A1C4D0D912}">
      <dgm:prSet phldrT="[Text]"/>
      <dgm:spPr>
        <a:solidFill>
          <a:srgbClr val="F6861F"/>
        </a:solidFill>
      </dgm:spPr>
      <dgm:t>
        <a:bodyPr/>
        <a:lstStyle/>
        <a:p>
          <a:r>
            <a:rPr lang="en-GB" dirty="0"/>
            <a:t>Ultrafast</a:t>
          </a:r>
        </a:p>
      </dgm:t>
    </dgm:pt>
    <dgm:pt modelId="{931A26D3-5996-43FE-A437-B55F6AA71D58}" type="parTrans" cxnId="{5BEEB431-9A48-474C-A952-1E165ED6D018}">
      <dgm:prSet/>
      <dgm:spPr/>
      <dgm:t>
        <a:bodyPr/>
        <a:lstStyle/>
        <a:p>
          <a:endParaRPr lang="en-GB"/>
        </a:p>
      </dgm:t>
    </dgm:pt>
    <dgm:pt modelId="{E3DE415B-6E01-4690-8AAA-6DA54F3706A9}" type="sibTrans" cxnId="{5BEEB431-9A48-474C-A952-1E165ED6D018}">
      <dgm:prSet/>
      <dgm:spPr/>
      <dgm:t>
        <a:bodyPr/>
        <a:lstStyle/>
        <a:p>
          <a:endParaRPr lang="en-GB"/>
        </a:p>
      </dgm:t>
    </dgm:pt>
    <dgm:pt modelId="{5D329AA9-BD61-4DB9-9A25-4842E8A457FA}">
      <dgm:prSet phldrT="[Text]"/>
      <dgm:spPr>
        <a:ln>
          <a:solidFill>
            <a:srgbClr val="F6861F"/>
          </a:solidFill>
        </a:ln>
      </dgm:spPr>
      <dgm:t>
        <a:bodyPr/>
        <a:lstStyle/>
        <a:p>
          <a:r>
            <a:rPr lang="en-GB" dirty="0"/>
            <a:t>Copper or fibre</a:t>
          </a:r>
        </a:p>
      </dgm:t>
    </dgm:pt>
    <dgm:pt modelId="{F536DAFE-DCE1-46C6-B6BE-7A1C40954FD0}" type="parTrans" cxnId="{5AAB9F2C-785D-4CF9-A03E-A1195538B125}">
      <dgm:prSet/>
      <dgm:spPr/>
      <dgm:t>
        <a:bodyPr/>
        <a:lstStyle/>
        <a:p>
          <a:endParaRPr lang="en-GB"/>
        </a:p>
      </dgm:t>
    </dgm:pt>
    <dgm:pt modelId="{EF36C498-1BBE-4D3C-B19E-D83E05CBBEC3}" type="sibTrans" cxnId="{5AAB9F2C-785D-4CF9-A03E-A1195538B125}">
      <dgm:prSet/>
      <dgm:spPr/>
      <dgm:t>
        <a:bodyPr/>
        <a:lstStyle/>
        <a:p>
          <a:endParaRPr lang="en-GB"/>
        </a:p>
      </dgm:t>
    </dgm:pt>
    <dgm:pt modelId="{1DF61E9E-3F05-45DC-936E-2D30D2A3CBB4}">
      <dgm:prSet/>
      <dgm:spPr/>
      <dgm:t>
        <a:bodyPr/>
        <a:lstStyle/>
        <a:p>
          <a:r>
            <a:rPr lang="en-GB" dirty="0"/>
            <a:t>Wired/Wireless Leased Line</a:t>
          </a:r>
        </a:p>
      </dgm:t>
    </dgm:pt>
    <dgm:pt modelId="{C7D6AE8F-24B2-4C6D-B2D6-B6300E3D1A26}" type="parTrans" cxnId="{24F19E70-54F6-406F-8875-5FB4E450AE53}">
      <dgm:prSet/>
      <dgm:spPr/>
      <dgm:t>
        <a:bodyPr/>
        <a:lstStyle/>
        <a:p>
          <a:endParaRPr lang="en-GB"/>
        </a:p>
      </dgm:t>
    </dgm:pt>
    <dgm:pt modelId="{1D6E4442-49AA-4B19-962F-C5AD4309A54F}" type="sibTrans" cxnId="{24F19E70-54F6-406F-8875-5FB4E450AE53}">
      <dgm:prSet/>
      <dgm:spPr/>
      <dgm:t>
        <a:bodyPr/>
        <a:lstStyle/>
        <a:p>
          <a:endParaRPr lang="en-GB"/>
        </a:p>
      </dgm:t>
    </dgm:pt>
    <dgm:pt modelId="{60BF554D-D5A6-430E-83F3-7BC609454F77}">
      <dgm:prSet/>
      <dgm:spPr/>
      <dgm:t>
        <a:bodyPr/>
        <a:lstStyle/>
        <a:p>
          <a:r>
            <a:rPr lang="en-GB" dirty="0"/>
            <a:t>EoFTTC</a:t>
          </a:r>
        </a:p>
      </dgm:t>
    </dgm:pt>
    <dgm:pt modelId="{40CF0594-237C-498A-B8A4-53E2354B50F4}" type="parTrans" cxnId="{A40696FF-515E-459C-BB19-9289AD3551AB}">
      <dgm:prSet/>
      <dgm:spPr/>
      <dgm:t>
        <a:bodyPr/>
        <a:lstStyle/>
        <a:p>
          <a:endParaRPr lang="en-GB"/>
        </a:p>
      </dgm:t>
    </dgm:pt>
    <dgm:pt modelId="{D4CEE207-DE7C-4731-806B-EA8423EA8D14}" type="sibTrans" cxnId="{A40696FF-515E-459C-BB19-9289AD3551AB}">
      <dgm:prSet/>
      <dgm:spPr/>
      <dgm:t>
        <a:bodyPr/>
        <a:lstStyle/>
        <a:p>
          <a:endParaRPr lang="en-GB"/>
        </a:p>
      </dgm:t>
    </dgm:pt>
    <dgm:pt modelId="{01F9F92F-DBFC-4108-A5E3-517567B7B6E0}">
      <dgm:prSet phldrT="[Text]"/>
      <dgm:spPr>
        <a:ln>
          <a:solidFill>
            <a:srgbClr val="F6861F"/>
          </a:solidFill>
        </a:ln>
      </dgm:spPr>
      <dgm:t>
        <a:bodyPr/>
        <a:lstStyle/>
        <a:p>
          <a:r>
            <a:rPr lang="en-GB" dirty="0"/>
            <a:t>Slow speeds</a:t>
          </a:r>
        </a:p>
      </dgm:t>
    </dgm:pt>
    <dgm:pt modelId="{0C48BCDF-4745-4DC0-960D-052CD896EF37}" type="parTrans" cxnId="{99B80665-A678-43CF-B90F-94424A92F8D2}">
      <dgm:prSet/>
      <dgm:spPr/>
      <dgm:t>
        <a:bodyPr/>
        <a:lstStyle/>
        <a:p>
          <a:endParaRPr lang="en-GB"/>
        </a:p>
      </dgm:t>
    </dgm:pt>
    <dgm:pt modelId="{558FE783-47CA-4641-81E5-56ADA6E878F1}" type="sibTrans" cxnId="{99B80665-A678-43CF-B90F-94424A92F8D2}">
      <dgm:prSet/>
      <dgm:spPr/>
      <dgm:t>
        <a:bodyPr/>
        <a:lstStyle/>
        <a:p>
          <a:endParaRPr lang="en-GB"/>
        </a:p>
      </dgm:t>
    </dgm:pt>
    <dgm:pt modelId="{33683072-C633-442F-A540-3CC2B91E4E48}">
      <dgm:prSet phldrT="[Text]"/>
      <dgm:spPr>
        <a:ln>
          <a:solidFill>
            <a:srgbClr val="F6861F"/>
          </a:solidFill>
        </a:ln>
      </dgm:spPr>
      <dgm:t>
        <a:bodyPr/>
        <a:lstStyle/>
        <a:p>
          <a:r>
            <a:rPr lang="en-GB" dirty="0"/>
            <a:t>Low SLAs</a:t>
          </a:r>
        </a:p>
      </dgm:t>
    </dgm:pt>
    <dgm:pt modelId="{78700A9B-6466-4BFD-95A5-79E00F341CE1}" type="parTrans" cxnId="{BCDB83DE-7F8B-49A2-8C3F-5927BFB59159}">
      <dgm:prSet/>
      <dgm:spPr/>
      <dgm:t>
        <a:bodyPr/>
        <a:lstStyle/>
        <a:p>
          <a:endParaRPr lang="en-GB"/>
        </a:p>
      </dgm:t>
    </dgm:pt>
    <dgm:pt modelId="{16DF58B7-F88F-477F-8BE5-473A54C3935F}" type="sibTrans" cxnId="{BCDB83DE-7F8B-49A2-8C3F-5927BFB59159}">
      <dgm:prSet/>
      <dgm:spPr/>
      <dgm:t>
        <a:bodyPr/>
        <a:lstStyle/>
        <a:p>
          <a:endParaRPr lang="en-GB"/>
        </a:p>
      </dgm:t>
    </dgm:pt>
    <dgm:pt modelId="{D439D9FC-657F-423E-BB6C-A618D228082D}">
      <dgm:prSet phldrT="[Text]"/>
      <dgm:spPr>
        <a:ln>
          <a:solidFill>
            <a:srgbClr val="F6861F"/>
          </a:solidFill>
        </a:ln>
      </dgm:spPr>
      <dgm:t>
        <a:bodyPr/>
        <a:lstStyle/>
        <a:p>
          <a:r>
            <a:rPr lang="en-GB" dirty="0"/>
            <a:t>Mid speeds</a:t>
          </a:r>
        </a:p>
      </dgm:t>
    </dgm:pt>
    <dgm:pt modelId="{6C6F4044-5D38-4AA0-B982-E024A30DAD6F}" type="parTrans" cxnId="{A92A6E30-CB50-4BE1-AB95-17A3DCA96D96}">
      <dgm:prSet/>
      <dgm:spPr/>
      <dgm:t>
        <a:bodyPr/>
        <a:lstStyle/>
        <a:p>
          <a:endParaRPr lang="en-GB"/>
        </a:p>
      </dgm:t>
    </dgm:pt>
    <dgm:pt modelId="{F775550B-26E5-48FC-A5B0-1F800A945522}" type="sibTrans" cxnId="{A92A6E30-CB50-4BE1-AB95-17A3DCA96D96}">
      <dgm:prSet/>
      <dgm:spPr/>
      <dgm:t>
        <a:bodyPr/>
        <a:lstStyle/>
        <a:p>
          <a:endParaRPr lang="en-GB"/>
        </a:p>
      </dgm:t>
    </dgm:pt>
    <dgm:pt modelId="{8CBBC3EF-360D-47EF-B797-74D4DEE17F44}">
      <dgm:prSet phldrT="[Text]"/>
      <dgm:spPr>
        <a:ln>
          <a:solidFill>
            <a:srgbClr val="F6861F"/>
          </a:solidFill>
        </a:ln>
      </dgm:spPr>
      <dgm:t>
        <a:bodyPr/>
        <a:lstStyle/>
        <a:p>
          <a:r>
            <a:rPr lang="en-GB" dirty="0"/>
            <a:t>Low SLAs</a:t>
          </a:r>
        </a:p>
      </dgm:t>
    </dgm:pt>
    <dgm:pt modelId="{6A2E3054-69A4-4C08-9AB9-0267D9E3C505}" type="parTrans" cxnId="{ADCAEC59-C87E-410B-AE7F-8E7A3C49B22B}">
      <dgm:prSet/>
      <dgm:spPr/>
      <dgm:t>
        <a:bodyPr/>
        <a:lstStyle/>
        <a:p>
          <a:endParaRPr lang="en-GB"/>
        </a:p>
      </dgm:t>
    </dgm:pt>
    <dgm:pt modelId="{1D8F9E33-F386-4E1E-81EA-11E224036C42}" type="sibTrans" cxnId="{ADCAEC59-C87E-410B-AE7F-8E7A3C49B22B}">
      <dgm:prSet/>
      <dgm:spPr/>
      <dgm:t>
        <a:bodyPr/>
        <a:lstStyle/>
        <a:p>
          <a:endParaRPr lang="en-GB"/>
        </a:p>
      </dgm:t>
    </dgm:pt>
    <dgm:pt modelId="{470466C5-FB2A-4AF4-A0D9-121218BD7712}">
      <dgm:prSet phldrT="[Text]"/>
      <dgm:spPr>
        <a:ln>
          <a:solidFill>
            <a:srgbClr val="F6861F"/>
          </a:solidFill>
        </a:ln>
      </dgm:spPr>
      <dgm:t>
        <a:bodyPr/>
        <a:lstStyle/>
        <a:p>
          <a:r>
            <a:rPr lang="en-GB" dirty="0"/>
            <a:t>Fast speeds</a:t>
          </a:r>
        </a:p>
      </dgm:t>
    </dgm:pt>
    <dgm:pt modelId="{6F33DC84-5833-4B74-84DC-4CEE46F2904D}" type="parTrans" cxnId="{AB21364D-EF28-4D3E-BD64-E59074777BAB}">
      <dgm:prSet/>
      <dgm:spPr/>
      <dgm:t>
        <a:bodyPr/>
        <a:lstStyle/>
        <a:p>
          <a:endParaRPr lang="en-GB"/>
        </a:p>
      </dgm:t>
    </dgm:pt>
    <dgm:pt modelId="{F486494E-63F0-479D-A674-2106F8B406DF}" type="sibTrans" cxnId="{AB21364D-EF28-4D3E-BD64-E59074777BAB}">
      <dgm:prSet/>
      <dgm:spPr/>
      <dgm:t>
        <a:bodyPr/>
        <a:lstStyle/>
        <a:p>
          <a:endParaRPr lang="en-GB"/>
        </a:p>
      </dgm:t>
    </dgm:pt>
    <dgm:pt modelId="{57373FCD-A804-49F1-8526-4FB336DEE30B}">
      <dgm:prSet/>
      <dgm:spPr/>
      <dgm:t>
        <a:bodyPr/>
        <a:lstStyle/>
        <a:p>
          <a:r>
            <a:rPr lang="en-GB" dirty="0"/>
            <a:t>Copper/fibre</a:t>
          </a:r>
        </a:p>
      </dgm:t>
    </dgm:pt>
    <dgm:pt modelId="{071B9059-B4B0-4ABC-8746-CAA4EA52FF21}" type="parTrans" cxnId="{665A55CC-512E-4F8D-AA39-4F4563120E7F}">
      <dgm:prSet/>
      <dgm:spPr/>
      <dgm:t>
        <a:bodyPr/>
        <a:lstStyle/>
        <a:p>
          <a:endParaRPr lang="en-GB"/>
        </a:p>
      </dgm:t>
    </dgm:pt>
    <dgm:pt modelId="{81D87B08-3D29-40C8-ABBF-EF0FAC940E67}" type="sibTrans" cxnId="{665A55CC-512E-4F8D-AA39-4F4563120E7F}">
      <dgm:prSet/>
      <dgm:spPr/>
      <dgm:t>
        <a:bodyPr/>
        <a:lstStyle/>
        <a:p>
          <a:endParaRPr lang="en-GB"/>
        </a:p>
      </dgm:t>
    </dgm:pt>
    <dgm:pt modelId="{222DAEBB-D8A3-49FC-ADEE-E8786AE328F3}">
      <dgm:prSet phldrT="[Text]"/>
      <dgm:spPr>
        <a:ln>
          <a:solidFill>
            <a:srgbClr val="F6861F"/>
          </a:solidFill>
        </a:ln>
      </dgm:spPr>
      <dgm:t>
        <a:bodyPr/>
        <a:lstStyle/>
        <a:p>
          <a:r>
            <a:rPr lang="en-GB" dirty="0"/>
            <a:t>Good SLAs</a:t>
          </a:r>
        </a:p>
      </dgm:t>
    </dgm:pt>
    <dgm:pt modelId="{FEC6C427-0D65-4994-A8D7-9FD24D88273D}" type="parTrans" cxnId="{906146C9-B968-49AE-9288-D89B02AF3650}">
      <dgm:prSet/>
      <dgm:spPr/>
      <dgm:t>
        <a:bodyPr/>
        <a:lstStyle/>
        <a:p>
          <a:endParaRPr lang="en-GB"/>
        </a:p>
      </dgm:t>
    </dgm:pt>
    <dgm:pt modelId="{5D577850-BB0D-4775-9FD0-F84253864188}" type="sibTrans" cxnId="{906146C9-B968-49AE-9288-D89B02AF3650}">
      <dgm:prSet/>
      <dgm:spPr/>
      <dgm:t>
        <a:bodyPr/>
        <a:lstStyle/>
        <a:p>
          <a:endParaRPr lang="en-GB"/>
        </a:p>
      </dgm:t>
    </dgm:pt>
    <dgm:pt modelId="{3C3A01D1-8956-4B7B-9696-DAD75E1D42B5}">
      <dgm:prSet/>
      <dgm:spPr/>
      <dgm:t>
        <a:bodyPr/>
        <a:lstStyle/>
        <a:p>
          <a:r>
            <a:rPr lang="en-GB" dirty="0"/>
            <a:t>Good speeds</a:t>
          </a:r>
        </a:p>
      </dgm:t>
    </dgm:pt>
    <dgm:pt modelId="{10B2BC1C-91A0-4A75-A00D-344A03E5E6D9}" type="parTrans" cxnId="{0DCCB3F2-0D7A-4E49-BDED-9CA654E91851}">
      <dgm:prSet/>
      <dgm:spPr/>
      <dgm:t>
        <a:bodyPr/>
        <a:lstStyle/>
        <a:p>
          <a:endParaRPr lang="en-GB"/>
        </a:p>
      </dgm:t>
    </dgm:pt>
    <dgm:pt modelId="{7F9B6C1C-F9D9-4021-91B2-281F1D0D6057}" type="sibTrans" cxnId="{0DCCB3F2-0D7A-4E49-BDED-9CA654E91851}">
      <dgm:prSet/>
      <dgm:spPr/>
      <dgm:t>
        <a:bodyPr/>
        <a:lstStyle/>
        <a:p>
          <a:endParaRPr lang="en-GB"/>
        </a:p>
      </dgm:t>
    </dgm:pt>
    <dgm:pt modelId="{74CC0A5D-D802-4B83-9538-6B6DEA9DBE97}">
      <dgm:prSet/>
      <dgm:spPr/>
      <dgm:t>
        <a:bodyPr/>
        <a:lstStyle/>
        <a:p>
          <a:r>
            <a:rPr lang="en-GB" dirty="0"/>
            <a:t>Excellent SLAs</a:t>
          </a:r>
        </a:p>
      </dgm:t>
    </dgm:pt>
    <dgm:pt modelId="{48400D4A-B0FC-4DFD-856C-36E97828EC76}" type="parTrans" cxnId="{6BEF5EB2-1549-4F95-92E8-50004E5F1473}">
      <dgm:prSet/>
      <dgm:spPr/>
      <dgm:t>
        <a:bodyPr/>
        <a:lstStyle/>
        <a:p>
          <a:endParaRPr lang="en-GB"/>
        </a:p>
      </dgm:t>
    </dgm:pt>
    <dgm:pt modelId="{D5166D57-EC26-44B4-A228-0EA254E4ED8F}" type="sibTrans" cxnId="{6BEF5EB2-1549-4F95-92E8-50004E5F1473}">
      <dgm:prSet/>
      <dgm:spPr/>
      <dgm:t>
        <a:bodyPr/>
        <a:lstStyle/>
        <a:p>
          <a:endParaRPr lang="en-GB"/>
        </a:p>
      </dgm:t>
    </dgm:pt>
    <dgm:pt modelId="{6923E5CA-30E1-4A1C-886B-7A3F3F34E25A}">
      <dgm:prSet/>
      <dgm:spPr/>
      <dgm:t>
        <a:bodyPr/>
        <a:lstStyle/>
        <a:p>
          <a:r>
            <a:rPr lang="en-GB" dirty="0"/>
            <a:t>Fibre or wireless</a:t>
          </a:r>
        </a:p>
      </dgm:t>
    </dgm:pt>
    <dgm:pt modelId="{CAA0D78A-EA9B-4235-BEA0-E167D8739DE1}" type="parTrans" cxnId="{32478D03-9640-4252-8480-E4F74A5089EF}">
      <dgm:prSet/>
      <dgm:spPr/>
      <dgm:t>
        <a:bodyPr/>
        <a:lstStyle/>
        <a:p>
          <a:endParaRPr lang="en-GB"/>
        </a:p>
      </dgm:t>
    </dgm:pt>
    <dgm:pt modelId="{E2D3C691-A77C-42FC-A904-74F5F64C7697}" type="sibTrans" cxnId="{32478D03-9640-4252-8480-E4F74A5089EF}">
      <dgm:prSet/>
      <dgm:spPr/>
      <dgm:t>
        <a:bodyPr/>
        <a:lstStyle/>
        <a:p>
          <a:endParaRPr lang="en-GB"/>
        </a:p>
      </dgm:t>
    </dgm:pt>
    <dgm:pt modelId="{3D60C185-6259-490A-9D9C-CBBB0C584AA3}">
      <dgm:prSet/>
      <dgm:spPr/>
      <dgm:t>
        <a:bodyPr/>
        <a:lstStyle/>
        <a:p>
          <a:r>
            <a:rPr lang="en-GB" dirty="0"/>
            <a:t>Best speeds</a:t>
          </a:r>
        </a:p>
      </dgm:t>
    </dgm:pt>
    <dgm:pt modelId="{9DD1EAEC-1140-4E18-88A2-4783FD458502}" type="parTrans" cxnId="{5252762E-44B5-419E-AE87-8628AD8FC5BA}">
      <dgm:prSet/>
      <dgm:spPr/>
      <dgm:t>
        <a:bodyPr/>
        <a:lstStyle/>
        <a:p>
          <a:endParaRPr lang="en-GB"/>
        </a:p>
      </dgm:t>
    </dgm:pt>
    <dgm:pt modelId="{2D63F20C-67AB-4D11-B75F-0EC70A4EF325}" type="sibTrans" cxnId="{5252762E-44B5-419E-AE87-8628AD8FC5BA}">
      <dgm:prSet/>
      <dgm:spPr/>
      <dgm:t>
        <a:bodyPr/>
        <a:lstStyle/>
        <a:p>
          <a:endParaRPr lang="en-GB"/>
        </a:p>
      </dgm:t>
    </dgm:pt>
    <dgm:pt modelId="{FE31DD72-6B45-4746-A395-D81BA9F250FF}">
      <dgm:prSet/>
      <dgm:spPr/>
      <dgm:t>
        <a:bodyPr/>
        <a:lstStyle/>
        <a:p>
          <a:r>
            <a:rPr lang="en-GB" dirty="0"/>
            <a:t>Best SLAs</a:t>
          </a:r>
        </a:p>
      </dgm:t>
    </dgm:pt>
    <dgm:pt modelId="{EF2702D4-15CB-46FC-B1C5-E50068E7EB29}" type="parTrans" cxnId="{130F4B23-7DFF-457B-A72A-C5200CD2F0C7}">
      <dgm:prSet/>
      <dgm:spPr/>
      <dgm:t>
        <a:bodyPr/>
        <a:lstStyle/>
        <a:p>
          <a:endParaRPr lang="en-GB"/>
        </a:p>
      </dgm:t>
    </dgm:pt>
    <dgm:pt modelId="{F7C89AB8-5390-4CA1-9921-F3B893E3454D}" type="sibTrans" cxnId="{130F4B23-7DFF-457B-A72A-C5200CD2F0C7}">
      <dgm:prSet/>
      <dgm:spPr/>
      <dgm:t>
        <a:bodyPr/>
        <a:lstStyle/>
        <a:p>
          <a:endParaRPr lang="en-GB"/>
        </a:p>
      </dgm:t>
    </dgm:pt>
    <dgm:pt modelId="{8E437813-DC17-4349-88B7-363BDC35C036}">
      <dgm:prSet phldrT="[Text]"/>
      <dgm:spPr>
        <a:ln>
          <a:solidFill>
            <a:srgbClr val="F6861F"/>
          </a:solidFill>
        </a:ln>
      </dgm:spPr>
      <dgm:t>
        <a:bodyPr/>
        <a:lstStyle/>
        <a:p>
          <a:r>
            <a:rPr lang="en-GB" dirty="0"/>
            <a:t>Very cheap</a:t>
          </a:r>
        </a:p>
      </dgm:t>
    </dgm:pt>
    <dgm:pt modelId="{E1AD83AF-64D1-4C5D-9EFF-D062F949B87C}" type="parTrans" cxnId="{3F7BF2B6-4D52-43E0-B50D-0D6AECFEADA8}">
      <dgm:prSet/>
      <dgm:spPr/>
      <dgm:t>
        <a:bodyPr/>
        <a:lstStyle/>
        <a:p>
          <a:endParaRPr lang="en-GB"/>
        </a:p>
      </dgm:t>
    </dgm:pt>
    <dgm:pt modelId="{95E3F0E0-3C34-4558-BD79-BAA2EC649A6D}" type="sibTrans" cxnId="{3F7BF2B6-4D52-43E0-B50D-0D6AECFEADA8}">
      <dgm:prSet/>
      <dgm:spPr/>
      <dgm:t>
        <a:bodyPr/>
        <a:lstStyle/>
        <a:p>
          <a:endParaRPr lang="en-GB"/>
        </a:p>
      </dgm:t>
    </dgm:pt>
    <dgm:pt modelId="{96511C5E-1080-48E0-A19B-F2DB7C7D80C9}">
      <dgm:prSet phldrT="[Text]"/>
      <dgm:spPr>
        <a:ln>
          <a:solidFill>
            <a:srgbClr val="F6861F"/>
          </a:solidFill>
        </a:ln>
      </dgm:spPr>
      <dgm:t>
        <a:bodyPr/>
        <a:lstStyle/>
        <a:p>
          <a:r>
            <a:rPr lang="en-GB" dirty="0"/>
            <a:t>Cheap</a:t>
          </a:r>
        </a:p>
      </dgm:t>
    </dgm:pt>
    <dgm:pt modelId="{04780490-FF11-4F10-9056-972360E63276}" type="parTrans" cxnId="{96C11360-59FD-4BA4-AA6D-13C6FB3D93F9}">
      <dgm:prSet/>
      <dgm:spPr/>
      <dgm:t>
        <a:bodyPr/>
        <a:lstStyle/>
        <a:p>
          <a:endParaRPr lang="en-GB"/>
        </a:p>
      </dgm:t>
    </dgm:pt>
    <dgm:pt modelId="{92B357B9-01CC-4893-BF6F-7E2F7A0114CF}" type="sibTrans" cxnId="{96C11360-59FD-4BA4-AA6D-13C6FB3D93F9}">
      <dgm:prSet/>
      <dgm:spPr/>
      <dgm:t>
        <a:bodyPr/>
        <a:lstStyle/>
        <a:p>
          <a:endParaRPr lang="en-GB"/>
        </a:p>
      </dgm:t>
    </dgm:pt>
    <dgm:pt modelId="{B38B38B4-B430-4733-90BB-5B8BE08C52E8}">
      <dgm:prSet phldrT="[Text]"/>
      <dgm:spPr>
        <a:ln>
          <a:solidFill>
            <a:srgbClr val="F6861F"/>
          </a:solidFill>
        </a:ln>
      </dgm:spPr>
      <dgm:t>
        <a:bodyPr/>
        <a:lstStyle/>
        <a:p>
          <a:r>
            <a:rPr lang="en-GB" dirty="0"/>
            <a:t>All prices</a:t>
          </a:r>
        </a:p>
      </dgm:t>
    </dgm:pt>
    <dgm:pt modelId="{E70A7B08-CBB9-44F6-969F-13AF835C6031}" type="parTrans" cxnId="{BF06860F-97C7-42BD-B725-AFA6829F8CCE}">
      <dgm:prSet/>
      <dgm:spPr/>
      <dgm:t>
        <a:bodyPr/>
        <a:lstStyle/>
        <a:p>
          <a:endParaRPr lang="en-GB"/>
        </a:p>
      </dgm:t>
    </dgm:pt>
    <dgm:pt modelId="{9BB4FCF9-3791-4509-8602-574A420F3A16}" type="sibTrans" cxnId="{BF06860F-97C7-42BD-B725-AFA6829F8CCE}">
      <dgm:prSet/>
      <dgm:spPr/>
      <dgm:t>
        <a:bodyPr/>
        <a:lstStyle/>
        <a:p>
          <a:endParaRPr lang="en-GB"/>
        </a:p>
      </dgm:t>
    </dgm:pt>
    <dgm:pt modelId="{DCE3EC27-D13C-4E0A-9374-20D70BD67B64}">
      <dgm:prSet/>
      <dgm:spPr/>
      <dgm:t>
        <a:bodyPr/>
        <a:lstStyle/>
        <a:p>
          <a:r>
            <a:rPr lang="en-GB" dirty="0"/>
            <a:t>£150/month</a:t>
          </a:r>
        </a:p>
      </dgm:t>
    </dgm:pt>
    <dgm:pt modelId="{E9BFB157-026F-4530-80C3-419A5F081A44}" type="parTrans" cxnId="{41BCC4D2-4817-4C56-A4E2-BAE64D2CA8B1}">
      <dgm:prSet/>
      <dgm:spPr/>
      <dgm:t>
        <a:bodyPr/>
        <a:lstStyle/>
        <a:p>
          <a:endParaRPr lang="en-GB"/>
        </a:p>
      </dgm:t>
    </dgm:pt>
    <dgm:pt modelId="{F99A80B3-91E4-4B6D-8932-07065775A5EE}" type="sibTrans" cxnId="{41BCC4D2-4817-4C56-A4E2-BAE64D2CA8B1}">
      <dgm:prSet/>
      <dgm:spPr/>
      <dgm:t>
        <a:bodyPr/>
        <a:lstStyle/>
        <a:p>
          <a:endParaRPr lang="en-GB"/>
        </a:p>
      </dgm:t>
    </dgm:pt>
    <dgm:pt modelId="{E5F16B48-A0A1-4F3B-97A5-BA8A2F3E20F4}">
      <dgm:prSet/>
      <dgm:spPr/>
      <dgm:t>
        <a:bodyPr/>
        <a:lstStyle/>
        <a:p>
          <a:r>
            <a:rPr lang="en-GB" dirty="0"/>
            <a:t>&gt; £200/month</a:t>
          </a:r>
        </a:p>
      </dgm:t>
    </dgm:pt>
    <dgm:pt modelId="{7C8995A7-D4F6-486A-9327-5C61B4B8B05A}" type="parTrans" cxnId="{B3B374F1-FE4D-4FFE-B9FD-118A57D06609}">
      <dgm:prSet/>
      <dgm:spPr/>
      <dgm:t>
        <a:bodyPr/>
        <a:lstStyle/>
        <a:p>
          <a:endParaRPr lang="en-GB"/>
        </a:p>
      </dgm:t>
    </dgm:pt>
    <dgm:pt modelId="{03BA0922-705C-4865-96DF-3C20F2C6C413}" type="sibTrans" cxnId="{B3B374F1-FE4D-4FFE-B9FD-118A57D06609}">
      <dgm:prSet/>
      <dgm:spPr/>
      <dgm:t>
        <a:bodyPr/>
        <a:lstStyle/>
        <a:p>
          <a:endParaRPr lang="en-GB"/>
        </a:p>
      </dgm:t>
    </dgm:pt>
    <dgm:pt modelId="{5446121F-B841-47E0-BB83-F35D33F45C8B}" type="pres">
      <dgm:prSet presAssocID="{58B1050C-D25C-4C37-8964-E7ECE4441823}" presName="linearFlow" presStyleCnt="0">
        <dgm:presLayoutVars>
          <dgm:dir/>
          <dgm:animLvl val="lvl"/>
          <dgm:resizeHandles val="exact"/>
        </dgm:presLayoutVars>
      </dgm:prSet>
      <dgm:spPr/>
    </dgm:pt>
    <dgm:pt modelId="{6CD42A67-7634-49A1-8686-4B95BAEC6BAA}" type="pres">
      <dgm:prSet presAssocID="{FC8BB25A-3D6B-4B4B-B72E-C8A000BACEA8}" presName="composite" presStyleCnt="0"/>
      <dgm:spPr/>
    </dgm:pt>
    <dgm:pt modelId="{299F0E60-DCC9-4755-B7D2-832AEEF30474}" type="pres">
      <dgm:prSet presAssocID="{FC8BB25A-3D6B-4B4B-B72E-C8A000BACEA8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5CE2FC3-93DF-4B85-B954-DDA822D18622}" type="pres">
      <dgm:prSet presAssocID="{FC8BB25A-3D6B-4B4B-B72E-C8A000BACEA8}" presName="parSh" presStyleLbl="node1" presStyleIdx="0" presStyleCnt="5"/>
      <dgm:spPr/>
    </dgm:pt>
    <dgm:pt modelId="{32D4CB88-AB14-4CF1-9F11-7232AA6D6071}" type="pres">
      <dgm:prSet presAssocID="{FC8BB25A-3D6B-4B4B-B72E-C8A000BACEA8}" presName="desTx" presStyleLbl="fgAcc1" presStyleIdx="0" presStyleCnt="5">
        <dgm:presLayoutVars>
          <dgm:bulletEnabled val="1"/>
        </dgm:presLayoutVars>
      </dgm:prSet>
      <dgm:spPr/>
    </dgm:pt>
    <dgm:pt modelId="{1BC95B43-E840-4A51-B467-901D430B5C69}" type="pres">
      <dgm:prSet presAssocID="{92DEDC85-9ECC-4A39-AF05-17A95F5E36B1}" presName="sibTrans" presStyleLbl="sibTrans2D1" presStyleIdx="0" presStyleCnt="4"/>
      <dgm:spPr/>
    </dgm:pt>
    <dgm:pt modelId="{1E058E69-F70B-4889-BE10-A77E4347803E}" type="pres">
      <dgm:prSet presAssocID="{92DEDC85-9ECC-4A39-AF05-17A95F5E36B1}" presName="connTx" presStyleLbl="sibTrans2D1" presStyleIdx="0" presStyleCnt="4"/>
      <dgm:spPr/>
    </dgm:pt>
    <dgm:pt modelId="{B222CF00-A9EE-418D-82A7-EEC491351119}" type="pres">
      <dgm:prSet presAssocID="{0EE33E58-BABF-44D9-BFFF-673F13546DCE}" presName="composite" presStyleCnt="0"/>
      <dgm:spPr/>
    </dgm:pt>
    <dgm:pt modelId="{AEEA063E-B28D-4992-85B1-2CF30A06BC5F}" type="pres">
      <dgm:prSet presAssocID="{0EE33E58-BABF-44D9-BFFF-673F13546DCE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04EB131-EA6F-4760-BF1E-C0012CC3ED31}" type="pres">
      <dgm:prSet presAssocID="{0EE33E58-BABF-44D9-BFFF-673F13546DCE}" presName="parSh" presStyleLbl="node1" presStyleIdx="1" presStyleCnt="5"/>
      <dgm:spPr/>
    </dgm:pt>
    <dgm:pt modelId="{A900FE20-1403-4414-BE27-69C53D9C7DC7}" type="pres">
      <dgm:prSet presAssocID="{0EE33E58-BABF-44D9-BFFF-673F13546DCE}" presName="desTx" presStyleLbl="fgAcc1" presStyleIdx="1" presStyleCnt="5">
        <dgm:presLayoutVars>
          <dgm:bulletEnabled val="1"/>
        </dgm:presLayoutVars>
      </dgm:prSet>
      <dgm:spPr/>
    </dgm:pt>
    <dgm:pt modelId="{F51925CE-9690-4C43-B866-E36E97FAD4FB}" type="pres">
      <dgm:prSet presAssocID="{0F048350-EDDA-49AA-83A9-8FCA55171493}" presName="sibTrans" presStyleLbl="sibTrans2D1" presStyleIdx="1" presStyleCnt="4"/>
      <dgm:spPr/>
    </dgm:pt>
    <dgm:pt modelId="{18828854-442E-459D-B8DC-DE9086C665F8}" type="pres">
      <dgm:prSet presAssocID="{0F048350-EDDA-49AA-83A9-8FCA55171493}" presName="connTx" presStyleLbl="sibTrans2D1" presStyleIdx="1" presStyleCnt="4"/>
      <dgm:spPr/>
    </dgm:pt>
    <dgm:pt modelId="{1ED84076-FBEB-4265-A5C9-4164AF6497AA}" type="pres">
      <dgm:prSet presAssocID="{0CC4C70A-5C0B-4653-B438-C4A1C4D0D912}" presName="composite" presStyleCnt="0"/>
      <dgm:spPr/>
    </dgm:pt>
    <dgm:pt modelId="{B12188A7-B255-4049-B176-CA0837BB5732}" type="pres">
      <dgm:prSet presAssocID="{0CC4C70A-5C0B-4653-B438-C4A1C4D0D912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BA3D805-BC8C-4EFA-A908-90FE672D4708}" type="pres">
      <dgm:prSet presAssocID="{0CC4C70A-5C0B-4653-B438-C4A1C4D0D912}" presName="parSh" presStyleLbl="node1" presStyleIdx="2" presStyleCnt="5"/>
      <dgm:spPr/>
    </dgm:pt>
    <dgm:pt modelId="{0D13DBA9-2772-4CB4-A755-CE86183D915C}" type="pres">
      <dgm:prSet presAssocID="{0CC4C70A-5C0B-4653-B438-C4A1C4D0D912}" presName="desTx" presStyleLbl="fgAcc1" presStyleIdx="2" presStyleCnt="5" custScaleX="106017">
        <dgm:presLayoutVars>
          <dgm:bulletEnabled val="1"/>
        </dgm:presLayoutVars>
      </dgm:prSet>
      <dgm:spPr/>
    </dgm:pt>
    <dgm:pt modelId="{6A7D28D2-0722-4BB4-B97B-E11C375EE724}" type="pres">
      <dgm:prSet presAssocID="{E3DE415B-6E01-4690-8AAA-6DA54F3706A9}" presName="sibTrans" presStyleLbl="sibTrans2D1" presStyleIdx="2" presStyleCnt="4"/>
      <dgm:spPr/>
    </dgm:pt>
    <dgm:pt modelId="{9E1F224E-9DCB-42A2-9F0E-B74F0C11B2BB}" type="pres">
      <dgm:prSet presAssocID="{E3DE415B-6E01-4690-8AAA-6DA54F3706A9}" presName="connTx" presStyleLbl="sibTrans2D1" presStyleIdx="2" presStyleCnt="4"/>
      <dgm:spPr/>
    </dgm:pt>
    <dgm:pt modelId="{9BD8AD54-2951-477C-B75E-F6419C360441}" type="pres">
      <dgm:prSet presAssocID="{60BF554D-D5A6-430E-83F3-7BC609454F77}" presName="composite" presStyleCnt="0"/>
      <dgm:spPr/>
    </dgm:pt>
    <dgm:pt modelId="{2EF1CDDD-7109-4307-8E08-2D3D68B02227}" type="pres">
      <dgm:prSet presAssocID="{60BF554D-D5A6-430E-83F3-7BC609454F77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3DC7787-6098-4F56-B6EF-A51B4BC54A34}" type="pres">
      <dgm:prSet presAssocID="{60BF554D-D5A6-430E-83F3-7BC609454F77}" presName="parSh" presStyleLbl="node1" presStyleIdx="3" presStyleCnt="5"/>
      <dgm:spPr/>
    </dgm:pt>
    <dgm:pt modelId="{5F71B26B-C861-4307-B958-F9473C42AD47}" type="pres">
      <dgm:prSet presAssocID="{60BF554D-D5A6-430E-83F3-7BC609454F77}" presName="desTx" presStyleLbl="fgAcc1" presStyleIdx="3" presStyleCnt="5">
        <dgm:presLayoutVars>
          <dgm:bulletEnabled val="1"/>
        </dgm:presLayoutVars>
      </dgm:prSet>
      <dgm:spPr/>
    </dgm:pt>
    <dgm:pt modelId="{C8C4FB33-CA6E-4F1E-89E5-65914B42B078}" type="pres">
      <dgm:prSet presAssocID="{D4CEE207-DE7C-4731-806B-EA8423EA8D14}" presName="sibTrans" presStyleLbl="sibTrans2D1" presStyleIdx="3" presStyleCnt="4"/>
      <dgm:spPr/>
    </dgm:pt>
    <dgm:pt modelId="{7B3375B5-3031-477F-B1E1-604D421EECF6}" type="pres">
      <dgm:prSet presAssocID="{D4CEE207-DE7C-4731-806B-EA8423EA8D14}" presName="connTx" presStyleLbl="sibTrans2D1" presStyleIdx="3" presStyleCnt="4"/>
      <dgm:spPr/>
    </dgm:pt>
    <dgm:pt modelId="{0C86A158-4092-484D-A481-D2499A78CC76}" type="pres">
      <dgm:prSet presAssocID="{1DF61E9E-3F05-45DC-936E-2D30D2A3CBB4}" presName="composite" presStyleCnt="0"/>
      <dgm:spPr/>
    </dgm:pt>
    <dgm:pt modelId="{0D22D42E-1D31-4E0E-8FCF-B76F45541F4D}" type="pres">
      <dgm:prSet presAssocID="{1DF61E9E-3F05-45DC-936E-2D30D2A3CBB4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35331E5-8407-4B07-890E-7B93D6728C29}" type="pres">
      <dgm:prSet presAssocID="{1DF61E9E-3F05-45DC-936E-2D30D2A3CBB4}" presName="parSh" presStyleLbl="node1" presStyleIdx="4" presStyleCnt="5"/>
      <dgm:spPr/>
    </dgm:pt>
    <dgm:pt modelId="{5E5A2296-A0BD-4EF4-93C2-68885F66CA6C}" type="pres">
      <dgm:prSet presAssocID="{1DF61E9E-3F05-45DC-936E-2D30D2A3CBB4}" presName="desTx" presStyleLbl="fgAcc1" presStyleIdx="4" presStyleCnt="5" custScaleX="122158">
        <dgm:presLayoutVars>
          <dgm:bulletEnabled val="1"/>
        </dgm:presLayoutVars>
      </dgm:prSet>
      <dgm:spPr/>
    </dgm:pt>
  </dgm:ptLst>
  <dgm:cxnLst>
    <dgm:cxn modelId="{A3867502-7703-45CF-BFB4-3AAC955C846D}" type="presOf" srcId="{6923E5CA-30E1-4A1C-886B-7A3F3F34E25A}" destId="{5E5A2296-A0BD-4EF4-93C2-68885F66CA6C}" srcOrd="0" destOrd="0" presId="urn:microsoft.com/office/officeart/2005/8/layout/process3"/>
    <dgm:cxn modelId="{32478D03-9640-4252-8480-E4F74A5089EF}" srcId="{1DF61E9E-3F05-45DC-936E-2D30D2A3CBB4}" destId="{6923E5CA-30E1-4A1C-886B-7A3F3F34E25A}" srcOrd="0" destOrd="0" parTransId="{CAA0D78A-EA9B-4235-BEA0-E167D8739DE1}" sibTransId="{E2D3C691-A77C-42FC-A904-74F5F64C7697}"/>
    <dgm:cxn modelId="{5BF2A805-1F54-4DD2-8D3E-B9502D8A5633}" type="presOf" srcId="{E3DE415B-6E01-4690-8AAA-6DA54F3706A9}" destId="{6A7D28D2-0722-4BB4-B97B-E11C375EE724}" srcOrd="0" destOrd="0" presId="urn:microsoft.com/office/officeart/2005/8/layout/process3"/>
    <dgm:cxn modelId="{BF06860F-97C7-42BD-B725-AFA6829F8CCE}" srcId="{0CC4C70A-5C0B-4653-B438-C4A1C4D0D912}" destId="{B38B38B4-B430-4733-90BB-5B8BE08C52E8}" srcOrd="3" destOrd="0" parTransId="{E70A7B08-CBB9-44F6-969F-13AF835C6031}" sibTransId="{9BB4FCF9-3791-4509-8602-574A420F3A16}"/>
    <dgm:cxn modelId="{24210C13-8A37-4626-B675-140DA379BF0F}" srcId="{58B1050C-D25C-4C37-8964-E7ECE4441823}" destId="{FC8BB25A-3D6B-4B4B-B72E-C8A000BACEA8}" srcOrd="0" destOrd="0" parTransId="{E4A10E47-9B92-437F-9157-45425B4385F7}" sibTransId="{92DEDC85-9ECC-4A39-AF05-17A95F5E36B1}"/>
    <dgm:cxn modelId="{DF0FC515-130E-4757-AC3E-A18D08D2CE75}" type="presOf" srcId="{92DEDC85-9ECC-4A39-AF05-17A95F5E36B1}" destId="{1BC95B43-E840-4A51-B467-901D430B5C69}" srcOrd="0" destOrd="0" presId="urn:microsoft.com/office/officeart/2005/8/layout/process3"/>
    <dgm:cxn modelId="{C460A217-3EBE-42DE-82D6-81E701BA2C83}" type="presOf" srcId="{F2358CF5-1227-469F-8668-348FF710ED88}" destId="{32D4CB88-AB14-4CF1-9F11-7232AA6D6071}" srcOrd="0" destOrd="0" presId="urn:microsoft.com/office/officeart/2005/8/layout/process3"/>
    <dgm:cxn modelId="{9122FE18-BE17-4D16-8E7E-E7C643D11ADD}" type="presOf" srcId="{DCE3EC27-D13C-4E0A-9374-20D70BD67B64}" destId="{5F71B26B-C861-4307-B958-F9473C42AD47}" srcOrd="0" destOrd="3" presId="urn:microsoft.com/office/officeart/2005/8/layout/process3"/>
    <dgm:cxn modelId="{130F4B23-7DFF-457B-A72A-C5200CD2F0C7}" srcId="{1DF61E9E-3F05-45DC-936E-2D30D2A3CBB4}" destId="{FE31DD72-6B45-4746-A395-D81BA9F250FF}" srcOrd="2" destOrd="0" parTransId="{EF2702D4-15CB-46FC-B1C5-E50068E7EB29}" sibTransId="{F7C89AB8-5390-4CA1-9921-F3B893E3454D}"/>
    <dgm:cxn modelId="{0F9E9624-E031-4264-8CD4-3100C73AAAAD}" type="presOf" srcId="{0F048350-EDDA-49AA-83A9-8FCA55171493}" destId="{18828854-442E-459D-B8DC-DE9086C665F8}" srcOrd="1" destOrd="0" presId="urn:microsoft.com/office/officeart/2005/8/layout/process3"/>
    <dgm:cxn modelId="{5AAB9F2C-785D-4CF9-A03E-A1195538B125}" srcId="{0CC4C70A-5C0B-4653-B438-C4A1C4D0D912}" destId="{5D329AA9-BD61-4DB9-9A25-4842E8A457FA}" srcOrd="0" destOrd="0" parTransId="{F536DAFE-DCE1-46C6-B6BE-7A1C40954FD0}" sibTransId="{EF36C498-1BBE-4D3C-B19E-D83E05CBBEC3}"/>
    <dgm:cxn modelId="{5252762E-44B5-419E-AE87-8628AD8FC5BA}" srcId="{1DF61E9E-3F05-45DC-936E-2D30D2A3CBB4}" destId="{3D60C185-6259-490A-9D9C-CBBB0C584AA3}" srcOrd="1" destOrd="0" parTransId="{9DD1EAEC-1140-4E18-88A2-4783FD458502}" sibTransId="{2D63F20C-67AB-4D11-B75F-0EC70A4EF325}"/>
    <dgm:cxn modelId="{A92A6E30-CB50-4BE1-AB95-17A3DCA96D96}" srcId="{0EE33E58-BABF-44D9-BFFF-673F13546DCE}" destId="{D439D9FC-657F-423E-BB6C-A618D228082D}" srcOrd="1" destOrd="0" parTransId="{6C6F4044-5D38-4AA0-B982-E024A30DAD6F}" sibTransId="{F775550B-26E5-48FC-A5B0-1F800A945522}"/>
    <dgm:cxn modelId="{5BEEB431-9A48-474C-A952-1E165ED6D018}" srcId="{58B1050C-D25C-4C37-8964-E7ECE4441823}" destId="{0CC4C70A-5C0B-4653-B438-C4A1C4D0D912}" srcOrd="2" destOrd="0" parTransId="{931A26D3-5996-43FE-A437-B55F6AA71D58}" sibTransId="{E3DE415B-6E01-4690-8AAA-6DA54F3706A9}"/>
    <dgm:cxn modelId="{2085863C-7BE0-4AEF-8C20-2BF3F5A51B59}" srcId="{58B1050C-D25C-4C37-8964-E7ECE4441823}" destId="{0EE33E58-BABF-44D9-BFFF-673F13546DCE}" srcOrd="1" destOrd="0" parTransId="{BC062E13-B066-45CF-802D-269D26D0053C}" sibTransId="{0F048350-EDDA-49AA-83A9-8FCA55171493}"/>
    <dgm:cxn modelId="{0A439C40-0777-47C6-81D6-7E411EE90E88}" type="presOf" srcId="{8E437813-DC17-4349-88B7-363BDC35C036}" destId="{32D4CB88-AB14-4CF1-9F11-7232AA6D6071}" srcOrd="0" destOrd="3" presId="urn:microsoft.com/office/officeart/2005/8/layout/process3"/>
    <dgm:cxn modelId="{92EA425B-54C3-4935-AC23-0C564614B222}" type="presOf" srcId="{0EE33E58-BABF-44D9-BFFF-673F13546DCE}" destId="{AEEA063E-B28D-4992-85B1-2CF30A06BC5F}" srcOrd="0" destOrd="0" presId="urn:microsoft.com/office/officeart/2005/8/layout/process3"/>
    <dgm:cxn modelId="{204FBB5D-809A-4783-98E8-5141F4782E0B}" type="presOf" srcId="{B38B38B4-B430-4733-90BB-5B8BE08C52E8}" destId="{0D13DBA9-2772-4CB4-A755-CE86183D915C}" srcOrd="0" destOrd="3" presId="urn:microsoft.com/office/officeart/2005/8/layout/process3"/>
    <dgm:cxn modelId="{96C11360-59FD-4BA4-AA6D-13C6FB3D93F9}" srcId="{0EE33E58-BABF-44D9-BFFF-673F13546DCE}" destId="{96511C5E-1080-48E0-A19B-F2DB7C7D80C9}" srcOrd="3" destOrd="0" parTransId="{04780490-FF11-4F10-9056-972360E63276}" sibTransId="{92B357B9-01CC-4893-BF6F-7E2F7A0114CF}"/>
    <dgm:cxn modelId="{61C69742-23C2-4D61-9D09-603FA6992F1F}" type="presOf" srcId="{58B1050C-D25C-4C37-8964-E7ECE4441823}" destId="{5446121F-B841-47E0-BB83-F35D33F45C8B}" srcOrd="0" destOrd="0" presId="urn:microsoft.com/office/officeart/2005/8/layout/process3"/>
    <dgm:cxn modelId="{99B80665-A678-43CF-B90F-94424A92F8D2}" srcId="{FC8BB25A-3D6B-4B4B-B72E-C8A000BACEA8}" destId="{01F9F92F-DBFC-4108-A5E3-517567B7B6E0}" srcOrd="1" destOrd="0" parTransId="{0C48BCDF-4745-4DC0-960D-052CD896EF37}" sibTransId="{558FE783-47CA-4641-81E5-56ADA6E878F1}"/>
    <dgm:cxn modelId="{CC811465-90D4-4EAB-ADCB-F506C10B069E}" type="presOf" srcId="{D4CEE207-DE7C-4731-806B-EA8423EA8D14}" destId="{7B3375B5-3031-477F-B1E1-604D421EECF6}" srcOrd="1" destOrd="0" presId="urn:microsoft.com/office/officeart/2005/8/layout/process3"/>
    <dgm:cxn modelId="{0CD87A67-CDC2-4C97-8CA6-B65D7F56E04C}" srcId="{0EE33E58-BABF-44D9-BFFF-673F13546DCE}" destId="{AEA9C7A7-0ED4-4FBA-BFD0-AB2BC8D83F5D}" srcOrd="0" destOrd="0" parTransId="{B75FEF04-8E23-451D-B314-C428F6101538}" sibTransId="{3DEB2455-66E3-49A4-8125-2C86ED74628C}"/>
    <dgm:cxn modelId="{7E67F467-92D6-4497-9584-0C46E9F954D5}" type="presOf" srcId="{0CC4C70A-5C0B-4653-B438-C4A1C4D0D912}" destId="{B12188A7-B255-4049-B176-CA0837BB5732}" srcOrd="0" destOrd="0" presId="urn:microsoft.com/office/officeart/2005/8/layout/process3"/>
    <dgm:cxn modelId="{AB21364D-EF28-4D3E-BD64-E59074777BAB}" srcId="{0CC4C70A-5C0B-4653-B438-C4A1C4D0D912}" destId="{470466C5-FB2A-4AF4-A0D9-121218BD7712}" srcOrd="1" destOrd="0" parTransId="{6F33DC84-5833-4B74-84DC-4CEE46F2904D}" sibTransId="{F486494E-63F0-479D-A674-2106F8B406DF}"/>
    <dgm:cxn modelId="{24F19E70-54F6-406F-8875-5FB4E450AE53}" srcId="{58B1050C-D25C-4C37-8964-E7ECE4441823}" destId="{1DF61E9E-3F05-45DC-936E-2D30D2A3CBB4}" srcOrd="4" destOrd="0" parTransId="{C7D6AE8F-24B2-4C6D-B2D6-B6300E3D1A26}" sibTransId="{1D6E4442-49AA-4B19-962F-C5AD4309A54F}"/>
    <dgm:cxn modelId="{EC48D473-5171-4B55-94AC-573DE1A7B1BF}" type="presOf" srcId="{470466C5-FB2A-4AF4-A0D9-121218BD7712}" destId="{0D13DBA9-2772-4CB4-A755-CE86183D915C}" srcOrd="0" destOrd="1" presId="urn:microsoft.com/office/officeart/2005/8/layout/process3"/>
    <dgm:cxn modelId="{940A1059-22B7-4984-BCA5-F7C1D639D04E}" type="presOf" srcId="{D439D9FC-657F-423E-BB6C-A618D228082D}" destId="{A900FE20-1403-4414-BE27-69C53D9C7DC7}" srcOrd="0" destOrd="1" presId="urn:microsoft.com/office/officeart/2005/8/layout/process3"/>
    <dgm:cxn modelId="{ADCAEC59-C87E-410B-AE7F-8E7A3C49B22B}" srcId="{0EE33E58-BABF-44D9-BFFF-673F13546DCE}" destId="{8CBBC3EF-360D-47EF-B797-74D4DEE17F44}" srcOrd="2" destOrd="0" parTransId="{6A2E3054-69A4-4C08-9AB9-0267D9E3C505}" sibTransId="{1D8F9E33-F386-4E1E-81EA-11E224036C42}"/>
    <dgm:cxn modelId="{6679F75A-A16E-496E-AD88-38EA7095AC59}" type="presOf" srcId="{E5F16B48-A0A1-4F3B-97A5-BA8A2F3E20F4}" destId="{5E5A2296-A0BD-4EF4-93C2-68885F66CA6C}" srcOrd="0" destOrd="3" presId="urn:microsoft.com/office/officeart/2005/8/layout/process3"/>
    <dgm:cxn modelId="{09914B7D-4779-476F-9F14-6DA75D112072}" type="presOf" srcId="{FC8BB25A-3D6B-4B4B-B72E-C8A000BACEA8}" destId="{299F0E60-DCC9-4755-B7D2-832AEEF30474}" srcOrd="0" destOrd="0" presId="urn:microsoft.com/office/officeart/2005/8/layout/process3"/>
    <dgm:cxn modelId="{6109BD7F-D165-4F24-856F-CD3CE825A275}" type="presOf" srcId="{0F048350-EDDA-49AA-83A9-8FCA55171493}" destId="{F51925CE-9690-4C43-B866-E36E97FAD4FB}" srcOrd="0" destOrd="0" presId="urn:microsoft.com/office/officeart/2005/8/layout/process3"/>
    <dgm:cxn modelId="{5E4D7092-7516-40D9-BEE4-A4A60CB39D66}" type="presOf" srcId="{74CC0A5D-D802-4B83-9538-6B6DEA9DBE97}" destId="{5F71B26B-C861-4307-B958-F9473C42AD47}" srcOrd="0" destOrd="2" presId="urn:microsoft.com/office/officeart/2005/8/layout/process3"/>
    <dgm:cxn modelId="{3361D19A-7749-4814-8DCA-DAE2CEF05942}" type="presOf" srcId="{60BF554D-D5A6-430E-83F3-7BC609454F77}" destId="{33DC7787-6098-4F56-B6EF-A51B4BC54A34}" srcOrd="1" destOrd="0" presId="urn:microsoft.com/office/officeart/2005/8/layout/process3"/>
    <dgm:cxn modelId="{5163EDA1-F996-4209-8741-676660700A44}" type="presOf" srcId="{8CBBC3EF-360D-47EF-B797-74D4DEE17F44}" destId="{A900FE20-1403-4414-BE27-69C53D9C7DC7}" srcOrd="0" destOrd="2" presId="urn:microsoft.com/office/officeart/2005/8/layout/process3"/>
    <dgm:cxn modelId="{988F56A3-B6AE-4808-9640-3650E35DC2B5}" type="presOf" srcId="{0EE33E58-BABF-44D9-BFFF-673F13546DCE}" destId="{B04EB131-EA6F-4760-BF1E-C0012CC3ED31}" srcOrd="1" destOrd="0" presId="urn:microsoft.com/office/officeart/2005/8/layout/process3"/>
    <dgm:cxn modelId="{96164DA4-7EC8-48C2-9E8A-1BABC7012B80}" type="presOf" srcId="{57373FCD-A804-49F1-8526-4FB336DEE30B}" destId="{5F71B26B-C861-4307-B958-F9473C42AD47}" srcOrd="0" destOrd="0" presId="urn:microsoft.com/office/officeart/2005/8/layout/process3"/>
    <dgm:cxn modelId="{A7718BAA-07BB-4A7B-B6FB-49082F482A40}" type="presOf" srcId="{AEA9C7A7-0ED4-4FBA-BFD0-AB2BC8D83F5D}" destId="{A900FE20-1403-4414-BE27-69C53D9C7DC7}" srcOrd="0" destOrd="0" presId="urn:microsoft.com/office/officeart/2005/8/layout/process3"/>
    <dgm:cxn modelId="{BF8883AB-EAAE-437B-994A-D70374028709}" type="presOf" srcId="{1DF61E9E-3F05-45DC-936E-2D30D2A3CBB4}" destId="{0D22D42E-1D31-4E0E-8FCF-B76F45541F4D}" srcOrd="0" destOrd="0" presId="urn:microsoft.com/office/officeart/2005/8/layout/process3"/>
    <dgm:cxn modelId="{6BEF5EB2-1549-4F95-92E8-50004E5F1473}" srcId="{60BF554D-D5A6-430E-83F3-7BC609454F77}" destId="{74CC0A5D-D802-4B83-9538-6B6DEA9DBE97}" srcOrd="2" destOrd="0" parTransId="{48400D4A-B0FC-4DFD-856C-36E97828EC76}" sibTransId="{D5166D57-EC26-44B4-A228-0EA254E4ED8F}"/>
    <dgm:cxn modelId="{9C7566B5-97AA-4DE9-AD3B-2B8B8F874AB8}" type="presOf" srcId="{FC8BB25A-3D6B-4B4B-B72E-C8A000BACEA8}" destId="{45CE2FC3-93DF-4B85-B954-DDA822D18622}" srcOrd="1" destOrd="0" presId="urn:microsoft.com/office/officeart/2005/8/layout/process3"/>
    <dgm:cxn modelId="{3F7BF2B6-4D52-43E0-B50D-0D6AECFEADA8}" srcId="{FC8BB25A-3D6B-4B4B-B72E-C8A000BACEA8}" destId="{8E437813-DC17-4349-88B7-363BDC35C036}" srcOrd="3" destOrd="0" parTransId="{E1AD83AF-64D1-4C5D-9EFF-D062F949B87C}" sibTransId="{95E3F0E0-3C34-4558-BD79-BAA2EC649A6D}"/>
    <dgm:cxn modelId="{0D5695BB-257F-4FA4-9903-10F63C3F2153}" srcId="{FC8BB25A-3D6B-4B4B-B72E-C8A000BACEA8}" destId="{F2358CF5-1227-469F-8668-348FF710ED88}" srcOrd="0" destOrd="0" parTransId="{32F156F9-4535-4210-9430-1A862F62A389}" sibTransId="{AC46F92D-2C4B-4813-B64F-F8061D4B9AF7}"/>
    <dgm:cxn modelId="{B72564C1-4B0D-48EE-AAFD-E2C861E9DC58}" type="presOf" srcId="{5D329AA9-BD61-4DB9-9A25-4842E8A457FA}" destId="{0D13DBA9-2772-4CB4-A755-CE86183D915C}" srcOrd="0" destOrd="0" presId="urn:microsoft.com/office/officeart/2005/8/layout/process3"/>
    <dgm:cxn modelId="{A41174C5-D972-443E-81F2-DBF30835B4B5}" type="presOf" srcId="{222DAEBB-D8A3-49FC-ADEE-E8786AE328F3}" destId="{0D13DBA9-2772-4CB4-A755-CE86183D915C}" srcOrd="0" destOrd="2" presId="urn:microsoft.com/office/officeart/2005/8/layout/process3"/>
    <dgm:cxn modelId="{CE33BCC5-A149-405E-A192-B13C46E672DD}" type="presOf" srcId="{96511C5E-1080-48E0-A19B-F2DB7C7D80C9}" destId="{A900FE20-1403-4414-BE27-69C53D9C7DC7}" srcOrd="0" destOrd="3" presId="urn:microsoft.com/office/officeart/2005/8/layout/process3"/>
    <dgm:cxn modelId="{F1B04BC6-A403-4B8B-986F-E3795E124052}" type="presOf" srcId="{D4CEE207-DE7C-4731-806B-EA8423EA8D14}" destId="{C8C4FB33-CA6E-4F1E-89E5-65914B42B078}" srcOrd="0" destOrd="0" presId="urn:microsoft.com/office/officeart/2005/8/layout/process3"/>
    <dgm:cxn modelId="{906146C9-B968-49AE-9288-D89B02AF3650}" srcId="{0CC4C70A-5C0B-4653-B438-C4A1C4D0D912}" destId="{222DAEBB-D8A3-49FC-ADEE-E8786AE328F3}" srcOrd="2" destOrd="0" parTransId="{FEC6C427-0D65-4994-A8D7-9FD24D88273D}" sibTransId="{5D577850-BB0D-4775-9FD0-F84253864188}"/>
    <dgm:cxn modelId="{665A55CC-512E-4F8D-AA39-4F4563120E7F}" srcId="{60BF554D-D5A6-430E-83F3-7BC609454F77}" destId="{57373FCD-A804-49F1-8526-4FB336DEE30B}" srcOrd="0" destOrd="0" parTransId="{071B9059-B4B0-4ABC-8746-CAA4EA52FF21}" sibTransId="{81D87B08-3D29-40C8-ABBF-EF0FAC940E67}"/>
    <dgm:cxn modelId="{22C01DCE-FF09-4CAE-8A9E-4053DAB960AA}" type="presOf" srcId="{3C3A01D1-8956-4B7B-9696-DAD75E1D42B5}" destId="{5F71B26B-C861-4307-B958-F9473C42AD47}" srcOrd="0" destOrd="1" presId="urn:microsoft.com/office/officeart/2005/8/layout/process3"/>
    <dgm:cxn modelId="{C79849D0-91AB-476C-BE0F-3625E7186F5C}" type="presOf" srcId="{E3DE415B-6E01-4690-8AAA-6DA54F3706A9}" destId="{9E1F224E-9DCB-42A2-9F0E-B74F0C11B2BB}" srcOrd="1" destOrd="0" presId="urn:microsoft.com/office/officeart/2005/8/layout/process3"/>
    <dgm:cxn modelId="{9D4699D1-F964-4C30-96C9-BF02AA94E3E9}" type="presOf" srcId="{60BF554D-D5A6-430E-83F3-7BC609454F77}" destId="{2EF1CDDD-7109-4307-8E08-2D3D68B02227}" srcOrd="0" destOrd="0" presId="urn:microsoft.com/office/officeart/2005/8/layout/process3"/>
    <dgm:cxn modelId="{41BCC4D2-4817-4C56-A4E2-BAE64D2CA8B1}" srcId="{60BF554D-D5A6-430E-83F3-7BC609454F77}" destId="{DCE3EC27-D13C-4E0A-9374-20D70BD67B64}" srcOrd="3" destOrd="0" parTransId="{E9BFB157-026F-4530-80C3-419A5F081A44}" sibTransId="{F99A80B3-91E4-4B6D-8932-07065775A5EE}"/>
    <dgm:cxn modelId="{CACEBDD6-6799-434F-9AC3-E22DC356AB2F}" type="presOf" srcId="{FE31DD72-6B45-4746-A395-D81BA9F250FF}" destId="{5E5A2296-A0BD-4EF4-93C2-68885F66CA6C}" srcOrd="0" destOrd="2" presId="urn:microsoft.com/office/officeart/2005/8/layout/process3"/>
    <dgm:cxn modelId="{0B1757DD-B4BB-452E-953E-A1768A55A1B3}" type="presOf" srcId="{0CC4C70A-5C0B-4653-B438-C4A1C4D0D912}" destId="{DBA3D805-BC8C-4EFA-A908-90FE672D4708}" srcOrd="1" destOrd="0" presId="urn:microsoft.com/office/officeart/2005/8/layout/process3"/>
    <dgm:cxn modelId="{BCDB83DE-7F8B-49A2-8C3F-5927BFB59159}" srcId="{FC8BB25A-3D6B-4B4B-B72E-C8A000BACEA8}" destId="{33683072-C633-442F-A540-3CC2B91E4E48}" srcOrd="2" destOrd="0" parTransId="{78700A9B-6466-4BFD-95A5-79E00F341CE1}" sibTransId="{16DF58B7-F88F-477F-8BE5-473A54C3935F}"/>
    <dgm:cxn modelId="{AAC22DE0-1AF4-4F28-8A49-FC60557482B4}" type="presOf" srcId="{92DEDC85-9ECC-4A39-AF05-17A95F5E36B1}" destId="{1E058E69-F70B-4889-BE10-A77E4347803E}" srcOrd="1" destOrd="0" presId="urn:microsoft.com/office/officeart/2005/8/layout/process3"/>
    <dgm:cxn modelId="{B3B374F1-FE4D-4FFE-B9FD-118A57D06609}" srcId="{1DF61E9E-3F05-45DC-936E-2D30D2A3CBB4}" destId="{E5F16B48-A0A1-4F3B-97A5-BA8A2F3E20F4}" srcOrd="3" destOrd="0" parTransId="{7C8995A7-D4F6-486A-9327-5C61B4B8B05A}" sibTransId="{03BA0922-705C-4865-96DF-3C20F2C6C413}"/>
    <dgm:cxn modelId="{BE26B3F2-55CB-40DF-A5DF-010E4158BEDB}" type="presOf" srcId="{33683072-C633-442F-A540-3CC2B91E4E48}" destId="{32D4CB88-AB14-4CF1-9F11-7232AA6D6071}" srcOrd="0" destOrd="2" presId="urn:microsoft.com/office/officeart/2005/8/layout/process3"/>
    <dgm:cxn modelId="{0DCCB3F2-0D7A-4E49-BDED-9CA654E91851}" srcId="{60BF554D-D5A6-430E-83F3-7BC609454F77}" destId="{3C3A01D1-8956-4B7B-9696-DAD75E1D42B5}" srcOrd="1" destOrd="0" parTransId="{10B2BC1C-91A0-4A75-A00D-344A03E5E6D9}" sibTransId="{7F9B6C1C-F9D9-4021-91B2-281F1D0D6057}"/>
    <dgm:cxn modelId="{258637F4-99C3-4233-85B7-B6C307912EDD}" type="presOf" srcId="{1DF61E9E-3F05-45DC-936E-2D30D2A3CBB4}" destId="{235331E5-8407-4B07-890E-7B93D6728C29}" srcOrd="1" destOrd="0" presId="urn:microsoft.com/office/officeart/2005/8/layout/process3"/>
    <dgm:cxn modelId="{FFBE29F9-DDDE-48D2-8AE6-B05883682132}" type="presOf" srcId="{3D60C185-6259-490A-9D9C-CBBB0C584AA3}" destId="{5E5A2296-A0BD-4EF4-93C2-68885F66CA6C}" srcOrd="0" destOrd="1" presId="urn:microsoft.com/office/officeart/2005/8/layout/process3"/>
    <dgm:cxn modelId="{5CDFDEFB-1574-4539-BBFA-482E3EBA37D7}" type="presOf" srcId="{01F9F92F-DBFC-4108-A5E3-517567B7B6E0}" destId="{32D4CB88-AB14-4CF1-9F11-7232AA6D6071}" srcOrd="0" destOrd="1" presId="urn:microsoft.com/office/officeart/2005/8/layout/process3"/>
    <dgm:cxn modelId="{A40696FF-515E-459C-BB19-9289AD3551AB}" srcId="{58B1050C-D25C-4C37-8964-E7ECE4441823}" destId="{60BF554D-D5A6-430E-83F3-7BC609454F77}" srcOrd="3" destOrd="0" parTransId="{40CF0594-237C-498A-B8A4-53E2354B50F4}" sibTransId="{D4CEE207-DE7C-4731-806B-EA8423EA8D14}"/>
    <dgm:cxn modelId="{7D2733BA-6F12-48A6-AD5E-544631BE46C8}" type="presParOf" srcId="{5446121F-B841-47E0-BB83-F35D33F45C8B}" destId="{6CD42A67-7634-49A1-8686-4B95BAEC6BAA}" srcOrd="0" destOrd="0" presId="urn:microsoft.com/office/officeart/2005/8/layout/process3"/>
    <dgm:cxn modelId="{7FAF8762-894B-4049-BC06-C5F54B9A8BA1}" type="presParOf" srcId="{6CD42A67-7634-49A1-8686-4B95BAEC6BAA}" destId="{299F0E60-DCC9-4755-B7D2-832AEEF30474}" srcOrd="0" destOrd="0" presId="urn:microsoft.com/office/officeart/2005/8/layout/process3"/>
    <dgm:cxn modelId="{E875429C-443C-4083-AA6D-6948C044A28C}" type="presParOf" srcId="{6CD42A67-7634-49A1-8686-4B95BAEC6BAA}" destId="{45CE2FC3-93DF-4B85-B954-DDA822D18622}" srcOrd="1" destOrd="0" presId="urn:microsoft.com/office/officeart/2005/8/layout/process3"/>
    <dgm:cxn modelId="{A2527D13-C718-496B-A1E7-C912D7A8591B}" type="presParOf" srcId="{6CD42A67-7634-49A1-8686-4B95BAEC6BAA}" destId="{32D4CB88-AB14-4CF1-9F11-7232AA6D6071}" srcOrd="2" destOrd="0" presId="urn:microsoft.com/office/officeart/2005/8/layout/process3"/>
    <dgm:cxn modelId="{02EBBFC2-5F7D-45A6-8E11-8D7C46D38FC3}" type="presParOf" srcId="{5446121F-B841-47E0-BB83-F35D33F45C8B}" destId="{1BC95B43-E840-4A51-B467-901D430B5C69}" srcOrd="1" destOrd="0" presId="urn:microsoft.com/office/officeart/2005/8/layout/process3"/>
    <dgm:cxn modelId="{A1B0960E-4D8B-4AF9-B881-8BCCBD5B2797}" type="presParOf" srcId="{1BC95B43-E840-4A51-B467-901D430B5C69}" destId="{1E058E69-F70B-4889-BE10-A77E4347803E}" srcOrd="0" destOrd="0" presId="urn:microsoft.com/office/officeart/2005/8/layout/process3"/>
    <dgm:cxn modelId="{203CF790-04C6-460A-81E6-7E38DDBF44D1}" type="presParOf" srcId="{5446121F-B841-47E0-BB83-F35D33F45C8B}" destId="{B222CF00-A9EE-418D-82A7-EEC491351119}" srcOrd="2" destOrd="0" presId="urn:microsoft.com/office/officeart/2005/8/layout/process3"/>
    <dgm:cxn modelId="{A907BA61-2C5E-492D-A18E-E5F53094DCD5}" type="presParOf" srcId="{B222CF00-A9EE-418D-82A7-EEC491351119}" destId="{AEEA063E-B28D-4992-85B1-2CF30A06BC5F}" srcOrd="0" destOrd="0" presId="urn:microsoft.com/office/officeart/2005/8/layout/process3"/>
    <dgm:cxn modelId="{63475753-33FD-4D54-A7E1-689F50F2A7C1}" type="presParOf" srcId="{B222CF00-A9EE-418D-82A7-EEC491351119}" destId="{B04EB131-EA6F-4760-BF1E-C0012CC3ED31}" srcOrd="1" destOrd="0" presId="urn:microsoft.com/office/officeart/2005/8/layout/process3"/>
    <dgm:cxn modelId="{1D55E395-FB31-4925-AC2D-2AE0A1EF0E10}" type="presParOf" srcId="{B222CF00-A9EE-418D-82A7-EEC491351119}" destId="{A900FE20-1403-4414-BE27-69C53D9C7DC7}" srcOrd="2" destOrd="0" presId="urn:microsoft.com/office/officeart/2005/8/layout/process3"/>
    <dgm:cxn modelId="{C8B02FDD-670A-40A3-8755-557C38A6A429}" type="presParOf" srcId="{5446121F-B841-47E0-BB83-F35D33F45C8B}" destId="{F51925CE-9690-4C43-B866-E36E97FAD4FB}" srcOrd="3" destOrd="0" presId="urn:microsoft.com/office/officeart/2005/8/layout/process3"/>
    <dgm:cxn modelId="{B3239735-1C5B-41BE-92D7-029F1537AFCD}" type="presParOf" srcId="{F51925CE-9690-4C43-B866-E36E97FAD4FB}" destId="{18828854-442E-459D-B8DC-DE9086C665F8}" srcOrd="0" destOrd="0" presId="urn:microsoft.com/office/officeart/2005/8/layout/process3"/>
    <dgm:cxn modelId="{2A5ED0AC-564C-41C6-817B-E776F21EC2DC}" type="presParOf" srcId="{5446121F-B841-47E0-BB83-F35D33F45C8B}" destId="{1ED84076-FBEB-4265-A5C9-4164AF6497AA}" srcOrd="4" destOrd="0" presId="urn:microsoft.com/office/officeart/2005/8/layout/process3"/>
    <dgm:cxn modelId="{AD526488-EBAD-4C8B-BC66-EE4F7FEF4764}" type="presParOf" srcId="{1ED84076-FBEB-4265-A5C9-4164AF6497AA}" destId="{B12188A7-B255-4049-B176-CA0837BB5732}" srcOrd="0" destOrd="0" presId="urn:microsoft.com/office/officeart/2005/8/layout/process3"/>
    <dgm:cxn modelId="{A4BD9487-9659-4EB9-9297-9D8168965612}" type="presParOf" srcId="{1ED84076-FBEB-4265-A5C9-4164AF6497AA}" destId="{DBA3D805-BC8C-4EFA-A908-90FE672D4708}" srcOrd="1" destOrd="0" presId="urn:microsoft.com/office/officeart/2005/8/layout/process3"/>
    <dgm:cxn modelId="{E36F8C05-46DA-4873-BBA3-FF7F87AD4941}" type="presParOf" srcId="{1ED84076-FBEB-4265-A5C9-4164AF6497AA}" destId="{0D13DBA9-2772-4CB4-A755-CE86183D915C}" srcOrd="2" destOrd="0" presId="urn:microsoft.com/office/officeart/2005/8/layout/process3"/>
    <dgm:cxn modelId="{C96D9D93-6445-4132-9C7F-C6210CC860FF}" type="presParOf" srcId="{5446121F-B841-47E0-BB83-F35D33F45C8B}" destId="{6A7D28D2-0722-4BB4-B97B-E11C375EE724}" srcOrd="5" destOrd="0" presId="urn:microsoft.com/office/officeart/2005/8/layout/process3"/>
    <dgm:cxn modelId="{84262098-D620-4A57-8BB6-39D2EE23F397}" type="presParOf" srcId="{6A7D28D2-0722-4BB4-B97B-E11C375EE724}" destId="{9E1F224E-9DCB-42A2-9F0E-B74F0C11B2BB}" srcOrd="0" destOrd="0" presId="urn:microsoft.com/office/officeart/2005/8/layout/process3"/>
    <dgm:cxn modelId="{2673A2B6-6475-4BB9-B2F3-C2521EA74BE3}" type="presParOf" srcId="{5446121F-B841-47E0-BB83-F35D33F45C8B}" destId="{9BD8AD54-2951-477C-B75E-F6419C360441}" srcOrd="6" destOrd="0" presId="urn:microsoft.com/office/officeart/2005/8/layout/process3"/>
    <dgm:cxn modelId="{9C6E1C34-B14D-4B0E-AE95-B304B0B04478}" type="presParOf" srcId="{9BD8AD54-2951-477C-B75E-F6419C360441}" destId="{2EF1CDDD-7109-4307-8E08-2D3D68B02227}" srcOrd="0" destOrd="0" presId="urn:microsoft.com/office/officeart/2005/8/layout/process3"/>
    <dgm:cxn modelId="{CCD99050-5A08-419A-996E-3857DC1CF69D}" type="presParOf" srcId="{9BD8AD54-2951-477C-B75E-F6419C360441}" destId="{33DC7787-6098-4F56-B6EF-A51B4BC54A34}" srcOrd="1" destOrd="0" presId="urn:microsoft.com/office/officeart/2005/8/layout/process3"/>
    <dgm:cxn modelId="{BBD241D5-2746-4FBA-8D17-1297E54FDA77}" type="presParOf" srcId="{9BD8AD54-2951-477C-B75E-F6419C360441}" destId="{5F71B26B-C861-4307-B958-F9473C42AD47}" srcOrd="2" destOrd="0" presId="urn:microsoft.com/office/officeart/2005/8/layout/process3"/>
    <dgm:cxn modelId="{7B84B294-B425-4800-A369-52F6D2272C79}" type="presParOf" srcId="{5446121F-B841-47E0-BB83-F35D33F45C8B}" destId="{C8C4FB33-CA6E-4F1E-89E5-65914B42B078}" srcOrd="7" destOrd="0" presId="urn:microsoft.com/office/officeart/2005/8/layout/process3"/>
    <dgm:cxn modelId="{962E8537-25E3-4AE1-AE23-BA4EDAE9A68C}" type="presParOf" srcId="{C8C4FB33-CA6E-4F1E-89E5-65914B42B078}" destId="{7B3375B5-3031-477F-B1E1-604D421EECF6}" srcOrd="0" destOrd="0" presId="urn:microsoft.com/office/officeart/2005/8/layout/process3"/>
    <dgm:cxn modelId="{C9EA4DF5-5192-4A98-91A1-A9F6AEEF38F8}" type="presParOf" srcId="{5446121F-B841-47E0-BB83-F35D33F45C8B}" destId="{0C86A158-4092-484D-A481-D2499A78CC76}" srcOrd="8" destOrd="0" presId="urn:microsoft.com/office/officeart/2005/8/layout/process3"/>
    <dgm:cxn modelId="{980EDCFF-12D8-423C-ABD5-2984A86FB0F4}" type="presParOf" srcId="{0C86A158-4092-484D-A481-D2499A78CC76}" destId="{0D22D42E-1D31-4E0E-8FCF-B76F45541F4D}" srcOrd="0" destOrd="0" presId="urn:microsoft.com/office/officeart/2005/8/layout/process3"/>
    <dgm:cxn modelId="{EE00AFA9-0C61-4A9C-BE9C-75AF91603177}" type="presParOf" srcId="{0C86A158-4092-484D-A481-D2499A78CC76}" destId="{235331E5-8407-4B07-890E-7B93D6728C29}" srcOrd="1" destOrd="0" presId="urn:microsoft.com/office/officeart/2005/8/layout/process3"/>
    <dgm:cxn modelId="{87C775BF-6171-43E1-9B61-74F2A972CABD}" type="presParOf" srcId="{0C86A158-4092-484D-A481-D2499A78CC76}" destId="{5E5A2296-A0BD-4EF4-93C2-68885F66CA6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E2FC3-93DF-4B85-B954-DDA822D18622}">
      <dsp:nvSpPr>
        <dsp:cNvPr id="0" name=""/>
        <dsp:cNvSpPr/>
      </dsp:nvSpPr>
      <dsp:spPr>
        <a:xfrm>
          <a:off x="235" y="106886"/>
          <a:ext cx="1461053" cy="817168"/>
        </a:xfrm>
        <a:prstGeom prst="roundRect">
          <a:avLst>
            <a:gd name="adj" fmla="val 10000"/>
          </a:avLst>
        </a:prstGeom>
        <a:solidFill>
          <a:srgbClr val="F686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Standard</a:t>
          </a:r>
        </a:p>
      </dsp:txBody>
      <dsp:txXfrm>
        <a:off x="235" y="106886"/>
        <a:ext cx="1461053" cy="544779"/>
      </dsp:txXfrm>
    </dsp:sp>
    <dsp:sp modelId="{32D4CB88-AB14-4CF1-9F11-7232AA6D6071}">
      <dsp:nvSpPr>
        <dsp:cNvPr id="0" name=""/>
        <dsp:cNvSpPr/>
      </dsp:nvSpPr>
      <dsp:spPr>
        <a:xfrm>
          <a:off x="299487" y="651665"/>
          <a:ext cx="1461053" cy="1376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86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Copper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Slow speeds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Low SLAs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Very cheap</a:t>
          </a:r>
        </a:p>
      </dsp:txBody>
      <dsp:txXfrm>
        <a:off x="339805" y="691983"/>
        <a:ext cx="1380417" cy="1295914"/>
      </dsp:txXfrm>
    </dsp:sp>
    <dsp:sp modelId="{1BC95B43-E840-4A51-B467-901D430B5C69}">
      <dsp:nvSpPr>
        <dsp:cNvPr id="0" name=""/>
        <dsp:cNvSpPr/>
      </dsp:nvSpPr>
      <dsp:spPr>
        <a:xfrm>
          <a:off x="1682779" y="197395"/>
          <a:ext cx="469559" cy="363760"/>
        </a:xfrm>
        <a:prstGeom prst="rightArrow">
          <a:avLst>
            <a:gd name="adj1" fmla="val 60000"/>
            <a:gd name="adj2" fmla="val 50000"/>
          </a:avLst>
        </a:prstGeom>
        <a:solidFill>
          <a:srgbClr val="F6861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1682779" y="270147"/>
        <a:ext cx="360431" cy="218256"/>
      </dsp:txXfrm>
    </dsp:sp>
    <dsp:sp modelId="{B04EB131-EA6F-4760-BF1E-C0012CC3ED31}">
      <dsp:nvSpPr>
        <dsp:cNvPr id="0" name=""/>
        <dsp:cNvSpPr/>
      </dsp:nvSpPr>
      <dsp:spPr>
        <a:xfrm>
          <a:off x="2347251" y="106886"/>
          <a:ext cx="1461053" cy="817168"/>
        </a:xfrm>
        <a:prstGeom prst="roundRect">
          <a:avLst>
            <a:gd name="adj" fmla="val 10000"/>
          </a:avLst>
        </a:prstGeom>
        <a:solidFill>
          <a:srgbClr val="F686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Superfast</a:t>
          </a:r>
        </a:p>
      </dsp:txBody>
      <dsp:txXfrm>
        <a:off x="2347251" y="106886"/>
        <a:ext cx="1461053" cy="544779"/>
      </dsp:txXfrm>
    </dsp:sp>
    <dsp:sp modelId="{A900FE20-1403-4414-BE27-69C53D9C7DC7}">
      <dsp:nvSpPr>
        <dsp:cNvPr id="0" name=""/>
        <dsp:cNvSpPr/>
      </dsp:nvSpPr>
      <dsp:spPr>
        <a:xfrm>
          <a:off x="2646503" y="651665"/>
          <a:ext cx="1461053" cy="1376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86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Fibre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Mid speeds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Low SLAs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Cheap</a:t>
          </a:r>
        </a:p>
      </dsp:txBody>
      <dsp:txXfrm>
        <a:off x="2686821" y="691983"/>
        <a:ext cx="1380417" cy="1295914"/>
      </dsp:txXfrm>
    </dsp:sp>
    <dsp:sp modelId="{F51925CE-9690-4C43-B866-E36E97FAD4FB}">
      <dsp:nvSpPr>
        <dsp:cNvPr id="0" name=""/>
        <dsp:cNvSpPr/>
      </dsp:nvSpPr>
      <dsp:spPr>
        <a:xfrm>
          <a:off x="4029795" y="197395"/>
          <a:ext cx="469559" cy="363760"/>
        </a:xfrm>
        <a:prstGeom prst="rightArrow">
          <a:avLst>
            <a:gd name="adj1" fmla="val 60000"/>
            <a:gd name="adj2" fmla="val 50000"/>
          </a:avLst>
        </a:prstGeom>
        <a:solidFill>
          <a:srgbClr val="F6861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029795" y="270147"/>
        <a:ext cx="360431" cy="218256"/>
      </dsp:txXfrm>
    </dsp:sp>
    <dsp:sp modelId="{DBA3D805-BC8C-4EFA-A908-90FE672D4708}">
      <dsp:nvSpPr>
        <dsp:cNvPr id="0" name=""/>
        <dsp:cNvSpPr/>
      </dsp:nvSpPr>
      <dsp:spPr>
        <a:xfrm>
          <a:off x="4694266" y="106886"/>
          <a:ext cx="1461053" cy="817168"/>
        </a:xfrm>
        <a:prstGeom prst="roundRect">
          <a:avLst>
            <a:gd name="adj" fmla="val 10000"/>
          </a:avLst>
        </a:prstGeom>
        <a:solidFill>
          <a:srgbClr val="F686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Ultrafast</a:t>
          </a:r>
        </a:p>
      </dsp:txBody>
      <dsp:txXfrm>
        <a:off x="4694266" y="106886"/>
        <a:ext cx="1461053" cy="544779"/>
      </dsp:txXfrm>
    </dsp:sp>
    <dsp:sp modelId="{0D13DBA9-2772-4CB4-A755-CE86183D915C}">
      <dsp:nvSpPr>
        <dsp:cNvPr id="0" name=""/>
        <dsp:cNvSpPr/>
      </dsp:nvSpPr>
      <dsp:spPr>
        <a:xfrm>
          <a:off x="4949562" y="651665"/>
          <a:ext cx="1548965" cy="1376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86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Copper or fibre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Fast speeds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Good SLAs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All prices</a:t>
          </a:r>
        </a:p>
      </dsp:txBody>
      <dsp:txXfrm>
        <a:off x="4989880" y="691983"/>
        <a:ext cx="1468329" cy="1295914"/>
      </dsp:txXfrm>
    </dsp:sp>
    <dsp:sp modelId="{6A7D28D2-0722-4BB4-B97B-E11C375EE724}">
      <dsp:nvSpPr>
        <dsp:cNvPr id="0" name=""/>
        <dsp:cNvSpPr/>
      </dsp:nvSpPr>
      <dsp:spPr>
        <a:xfrm>
          <a:off x="6387799" y="197395"/>
          <a:ext cx="492856" cy="363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6387799" y="270147"/>
        <a:ext cx="383728" cy="218256"/>
      </dsp:txXfrm>
    </dsp:sp>
    <dsp:sp modelId="{33DC7787-6098-4F56-B6EF-A51B4BC54A34}">
      <dsp:nvSpPr>
        <dsp:cNvPr id="0" name=""/>
        <dsp:cNvSpPr/>
      </dsp:nvSpPr>
      <dsp:spPr>
        <a:xfrm>
          <a:off x="7085238" y="106886"/>
          <a:ext cx="1461053" cy="817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EoFTTC</a:t>
          </a:r>
        </a:p>
      </dsp:txBody>
      <dsp:txXfrm>
        <a:off x="7085238" y="106886"/>
        <a:ext cx="1461053" cy="544779"/>
      </dsp:txXfrm>
    </dsp:sp>
    <dsp:sp modelId="{5F71B26B-C861-4307-B958-F9473C42AD47}">
      <dsp:nvSpPr>
        <dsp:cNvPr id="0" name=""/>
        <dsp:cNvSpPr/>
      </dsp:nvSpPr>
      <dsp:spPr>
        <a:xfrm>
          <a:off x="7384490" y="651665"/>
          <a:ext cx="1461053" cy="1376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Copper/fibre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Good speeds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Excellent SLAs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£150/month</a:t>
          </a:r>
        </a:p>
      </dsp:txBody>
      <dsp:txXfrm>
        <a:off x="7424808" y="691983"/>
        <a:ext cx="1380417" cy="1295914"/>
      </dsp:txXfrm>
    </dsp:sp>
    <dsp:sp modelId="{C8C4FB33-CA6E-4F1E-89E5-65914B42B078}">
      <dsp:nvSpPr>
        <dsp:cNvPr id="0" name=""/>
        <dsp:cNvSpPr/>
      </dsp:nvSpPr>
      <dsp:spPr>
        <a:xfrm>
          <a:off x="8767782" y="197395"/>
          <a:ext cx="469559" cy="363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8767782" y="270147"/>
        <a:ext cx="360431" cy="218256"/>
      </dsp:txXfrm>
    </dsp:sp>
    <dsp:sp modelId="{235331E5-8407-4B07-890E-7B93D6728C29}">
      <dsp:nvSpPr>
        <dsp:cNvPr id="0" name=""/>
        <dsp:cNvSpPr/>
      </dsp:nvSpPr>
      <dsp:spPr>
        <a:xfrm>
          <a:off x="9432253" y="106886"/>
          <a:ext cx="1461053" cy="817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Wired/Wireless Leased Line</a:t>
          </a:r>
        </a:p>
      </dsp:txBody>
      <dsp:txXfrm>
        <a:off x="9432253" y="106886"/>
        <a:ext cx="1461053" cy="544779"/>
      </dsp:txXfrm>
    </dsp:sp>
    <dsp:sp modelId="{5E5A2296-A0BD-4EF4-93C2-68885F66CA6C}">
      <dsp:nvSpPr>
        <dsp:cNvPr id="0" name=""/>
        <dsp:cNvSpPr/>
      </dsp:nvSpPr>
      <dsp:spPr>
        <a:xfrm>
          <a:off x="9569635" y="651665"/>
          <a:ext cx="1784794" cy="1376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Fibre or wireless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Best speeds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Best SLAs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&gt; £200/month</a:t>
          </a:r>
        </a:p>
      </dsp:txBody>
      <dsp:txXfrm>
        <a:off x="9609953" y="691983"/>
        <a:ext cx="1704158" cy="1295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531D-5235-428D-8A37-00369EBEA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0020E-9F03-41CE-B8AA-61F52B400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E6ACD-D4A1-425C-8B78-2B34164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5361-0ABA-4960-82D2-37EAC58D6386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FD8BA-C17C-4932-BA2B-02813E63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90448-9EC4-4197-B1F3-5D15B2E3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C2C9-F388-4C29-8BC1-A788ADD61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32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330B-75AE-42D1-893B-2F0BFCBA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609C7-45C3-4CBE-AD28-0D88C5D09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E8A11-F098-4ACE-BD7D-EB2C9BEC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5361-0ABA-4960-82D2-37EAC58D6386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14258-AB91-4807-8BDD-4FB3D01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2C8B1-6122-485D-8570-46DEF188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C2C9-F388-4C29-8BC1-A788ADD61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9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B4C5E-127E-419C-9ED9-0EE2C71E8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DCCC3-2C24-4DE6-9B13-CAD74905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29D83-D96B-46AC-ADDB-852D641D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5361-0ABA-4960-82D2-37EAC58D6386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608FC-F140-4728-AD3C-8495479C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D3CEA-BE6C-4F69-A318-75E76044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C2C9-F388-4C29-8BC1-A788ADD61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1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2E25-EC55-4819-BAA7-E7042C12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D910B-7741-4F7D-97C6-8C3B7D384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AC161-DB10-46AF-A831-9E166C9FC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5361-0ABA-4960-82D2-37EAC58D6386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2B3A-E85F-439F-9133-F1E8503DB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C2990-F2C8-4261-B35D-47B1580D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C2C9-F388-4C29-8BC1-A788ADD61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1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D1CC3-D373-43BB-8E74-A8C7FE5E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0003F-6E62-45DF-88CB-50E9AD4A2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15004-0B56-4DBB-A68A-3BCF0DA0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5361-0ABA-4960-82D2-37EAC58D6386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E3336-25DF-4173-A87F-12DE757B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E33C6-63E6-42AE-93C9-FAF05230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C2C9-F388-4C29-8BC1-A788ADD61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09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A946-D8C8-4E56-9DB2-E50394F1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8B71F-A355-4C95-B35C-91E3C553F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2F4D0-41DD-450B-A82A-6D5C335E4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66330-F70F-4489-8DB2-164C6AE9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5361-0ABA-4960-82D2-37EAC58D6386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9CB0C-A4A4-47B7-AF6D-5ABEFDF6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72B08-7754-4F62-81B1-54E043B5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C2C9-F388-4C29-8BC1-A788ADD61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73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8EA8-B4C3-49EA-B377-AF776A62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1D07B-6C4F-4D4A-8FB0-76B3761CB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D7762-9F20-4D1A-9076-848BFA31A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A2563-0759-42BB-8483-9E9F52CF7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67C6A-9F1D-4BA4-881F-25EEF3A22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E393A-03E4-43E4-B9F3-18E1F6B52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5361-0ABA-4960-82D2-37EAC58D6386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6D9144-40BE-4AC0-9902-D7BB70E87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DA4E75-96F0-4E06-94C3-4A0D3BEE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C2C9-F388-4C29-8BC1-A788ADD61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44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B0DE1-6B1E-48A2-AB57-C5DE204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2BC70-F697-4840-81D7-416B0505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5361-0ABA-4960-82D2-37EAC58D6386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DD604-F9AC-4017-9C03-51237185E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26044-6CD3-4B26-AD64-E0F3A311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C2C9-F388-4C29-8BC1-A788ADD61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67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B203B-1ECB-48DD-80FA-2F1E5EC0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5361-0ABA-4960-82D2-37EAC58D6386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2B636-F103-4D13-9EAD-4AD05C97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8D41-9CA6-42C6-A67B-84B560B6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C2C9-F388-4C29-8BC1-A788ADD61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9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AB5D5-1116-4B86-8B82-06CDDA9F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FF5D9-9EA8-4276-90F0-1ADB0576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C0825-7DC3-4C66-BBF7-3F1865CD8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4A94B-B1E2-4018-A74B-59D2108C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5361-0ABA-4960-82D2-37EAC58D6386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C15F6-9A2C-4AA0-B362-4AA3E242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5EC10-D119-4562-8911-35BB616A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C2C9-F388-4C29-8BC1-A788ADD61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6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F22A-BDC2-4115-86D0-9CBE6E73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174DD2-2AF1-43B4-8EA6-547ACB861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26F40-ECE3-434D-8D4F-80DD3D3CE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98277-BF6E-446D-BB87-1FC8AF82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5361-0ABA-4960-82D2-37EAC58D6386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9A814-5FEE-4275-8FAE-563BA7DA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ABF76-7C21-429B-8332-5D2F49AE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C2C9-F388-4C29-8BC1-A788ADD61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00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520EE3-9D3A-4074-AED7-970A59A1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47C9F-1F43-4ACF-AF41-F0C657CAE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C6C3F-9D19-4C26-8BCF-E091B8C37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35361-0ABA-4960-82D2-37EAC58D6386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2C8A8-EF64-47D8-BF31-4EF5BF754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15EE7-2916-4829-8AE3-AFC441CFC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3C2C9-F388-4C29-8BC1-A788ADD61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0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broadbandchecker.btwholesale.com/#/ADSL/AddressHome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A3C96B-3DB2-422D-8DA8-34428A38D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0" y="0"/>
            <a:ext cx="4566602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B387C9-D480-4056-8942-1A9042C1B867}"/>
              </a:ext>
            </a:extLst>
          </p:cNvPr>
          <p:cNvSpPr txBox="1">
            <a:spLocks/>
          </p:cNvSpPr>
          <p:nvPr/>
        </p:nvSpPr>
        <p:spPr>
          <a:xfrm>
            <a:off x="4273420" y="3504451"/>
            <a:ext cx="7651101" cy="1310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</a:pPr>
            <a:r>
              <a:rPr lang="en-US" sz="4000" dirty="0">
                <a:solidFill>
                  <a:schemeClr val="bg1"/>
                </a:solidFill>
              </a:rPr>
              <a:t>Partner Product Options</a:t>
            </a:r>
          </a:p>
          <a:p>
            <a:pPr algn="l">
              <a:buClr>
                <a:schemeClr val="bg1"/>
              </a:buClr>
            </a:pPr>
            <a:r>
              <a:rPr lang="en-US" sz="1800">
                <a:solidFill>
                  <a:schemeClr val="bg1"/>
                </a:solidFill>
              </a:rPr>
              <a:t>Updated March </a:t>
            </a:r>
            <a:r>
              <a:rPr lang="en-US" sz="1800" dirty="0">
                <a:solidFill>
                  <a:schemeClr val="bg1"/>
                </a:solidFill>
              </a:rPr>
              <a:t>2021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OptaNet | Leased Line Internet">
            <a:extLst>
              <a:ext uri="{FF2B5EF4-FFF2-40B4-BE49-F238E27FC236}">
                <a16:creationId xmlns:a16="http://schemas.microsoft.com/office/drawing/2014/main" id="{D0A1C779-8660-4F80-95EA-49AE6E8F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5" y="945728"/>
            <a:ext cx="3810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074FD4A-96C7-48DB-8C9E-7E5338F88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79699" y="-1145699"/>
            <a:ext cx="4566602" cy="6858000"/>
          </a:xfrm>
          <a:prstGeom prst="rect">
            <a:avLst/>
          </a:prstGeom>
          <a:solidFill>
            <a:srgbClr val="2881BE"/>
          </a:solidFill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DDE2936-672D-4D69-9B52-B52309B0914E}"/>
              </a:ext>
            </a:extLst>
          </p:cNvPr>
          <p:cNvSpPr txBox="1">
            <a:spLocks/>
          </p:cNvSpPr>
          <p:nvPr/>
        </p:nvSpPr>
        <p:spPr>
          <a:xfrm>
            <a:off x="670420" y="1443513"/>
            <a:ext cx="8457104" cy="2885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From 20Mbps to 10Gbps download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From 20Mbps to 10Gbps upload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12/36/60-month contract term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Live circuit monitoring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99.99% uptime SLA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24/7 365 Support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3BC53-DCCD-41C3-A6A2-44C8BE1300DE}"/>
              </a:ext>
            </a:extLst>
          </p:cNvPr>
          <p:cNvSpPr txBox="1"/>
          <p:nvPr/>
        </p:nvSpPr>
        <p:spPr>
          <a:xfrm>
            <a:off x="4767943" y="-1370"/>
            <a:ext cx="1735494" cy="6740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AC439-9F91-4914-898A-26D3AB3CCBD1}"/>
              </a:ext>
            </a:extLst>
          </p:cNvPr>
          <p:cNvSpPr txBox="1"/>
          <p:nvPr/>
        </p:nvSpPr>
        <p:spPr>
          <a:xfrm>
            <a:off x="7181334" y="4704891"/>
            <a:ext cx="111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FTTP 330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28D4B-81F5-415E-A148-6555C92FEE04}"/>
              </a:ext>
            </a:extLst>
          </p:cNvPr>
          <p:cNvSpPr txBox="1"/>
          <p:nvPr/>
        </p:nvSpPr>
        <p:spPr>
          <a:xfrm>
            <a:off x="8808307" y="4704891"/>
            <a:ext cx="111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FTTP 550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0B87A1-70B8-49A6-9BD2-E27E5088DA3C}"/>
              </a:ext>
            </a:extLst>
          </p:cNvPr>
          <p:cNvSpPr txBox="1"/>
          <p:nvPr/>
        </p:nvSpPr>
        <p:spPr>
          <a:xfrm>
            <a:off x="10410566" y="4704891"/>
            <a:ext cx="111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FTTP 1000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82BF42-CA94-4C5E-B196-E018F7D58E77}"/>
              </a:ext>
            </a:extLst>
          </p:cNvPr>
          <p:cNvSpPr txBox="1"/>
          <p:nvPr/>
        </p:nvSpPr>
        <p:spPr>
          <a:xfrm>
            <a:off x="9432323" y="566349"/>
            <a:ext cx="2539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>
                <a:solidFill>
                  <a:schemeClr val="bg1"/>
                </a:solidFill>
              </a:rPr>
              <a:t>Full fibre connection from exchange to customer premises with the best SLAs, support and management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1FD0E46-5425-49D9-9313-11A1C112AB7A}"/>
              </a:ext>
            </a:extLst>
          </p:cNvPr>
          <p:cNvSpPr txBox="1">
            <a:spLocks/>
          </p:cNvSpPr>
          <p:nvPr/>
        </p:nvSpPr>
        <p:spPr>
          <a:xfrm>
            <a:off x="670420" y="352338"/>
            <a:ext cx="10515600" cy="680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>
                <a:solidFill>
                  <a:srgbClr val="303432"/>
                </a:solidFill>
                <a:latin typeface="Nunito" panose="00000500000000000000" pitchFamily="2" charset="0"/>
              </a:rPr>
              <a:t>Wired Fibre Leased Line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8A3A4E2-06DE-40F2-A158-619F2DA852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7236" y="3437602"/>
          <a:ext cx="511619" cy="68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82120" imgH="1255680" progId="">
                  <p:embed/>
                </p:oleObj>
              </mc:Choice>
              <mc:Fallback>
                <p:oleObj r:id="rId3" imgW="582120" imgH="1255680" progId="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A8A3A4E2-06DE-40F2-A158-619F2DA852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77236" y="3437602"/>
                        <a:ext cx="511619" cy="683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0192D54-9A45-4E22-A96E-EF466ADB5B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787828"/>
              </p:ext>
            </p:extLst>
          </p:nvPr>
        </p:nvGraphicFramePr>
        <p:xfrm>
          <a:off x="7068386" y="4871372"/>
          <a:ext cx="35475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30280" imgH="883800" progId="">
                  <p:embed/>
                </p:oleObj>
              </mc:Choice>
              <mc:Fallback>
                <p:oleObj r:id="rId5" imgW="530280" imgH="883800" progId="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0192D54-9A45-4E22-A96E-EF466ADB5B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68386" y="4871372"/>
                        <a:ext cx="35475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1EF3858-DDA1-4EA5-9783-6CC0BBC1B572}"/>
              </a:ext>
            </a:extLst>
          </p:cNvPr>
          <p:cNvSpPr/>
          <p:nvPr/>
        </p:nvSpPr>
        <p:spPr>
          <a:xfrm>
            <a:off x="6503438" y="4094448"/>
            <a:ext cx="593704" cy="994717"/>
          </a:xfrm>
          <a:custGeom>
            <a:avLst/>
            <a:gdLst>
              <a:gd name="connsiteX0" fmla="*/ 0 w 1045028"/>
              <a:gd name="connsiteY0" fmla="*/ 0 h 662474"/>
              <a:gd name="connsiteX1" fmla="*/ 354563 w 1045028"/>
              <a:gd name="connsiteY1" fmla="*/ 419878 h 662474"/>
              <a:gd name="connsiteX2" fmla="*/ 1045028 w 1045028"/>
              <a:gd name="connsiteY2" fmla="*/ 662474 h 66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028" h="662474">
                <a:moveTo>
                  <a:pt x="0" y="0"/>
                </a:moveTo>
                <a:cubicBezTo>
                  <a:pt x="90196" y="154733"/>
                  <a:pt x="180392" y="309466"/>
                  <a:pt x="354563" y="419878"/>
                </a:cubicBezTo>
                <a:cubicBezTo>
                  <a:pt x="528734" y="530290"/>
                  <a:pt x="920620" y="601825"/>
                  <a:pt x="1045028" y="662474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A8040A5-63E7-42DB-9C64-60469D798359}"/>
              </a:ext>
            </a:extLst>
          </p:cNvPr>
          <p:cNvSpPr/>
          <p:nvPr/>
        </p:nvSpPr>
        <p:spPr>
          <a:xfrm>
            <a:off x="6430052" y="3075614"/>
            <a:ext cx="805224" cy="381450"/>
          </a:xfrm>
          <a:custGeom>
            <a:avLst/>
            <a:gdLst>
              <a:gd name="connsiteX0" fmla="*/ 1017036 w 1017036"/>
              <a:gd name="connsiteY0" fmla="*/ 35913 h 409137"/>
              <a:gd name="connsiteX1" fmla="*/ 233265 w 1017036"/>
              <a:gd name="connsiteY1" fmla="*/ 35913 h 409137"/>
              <a:gd name="connsiteX2" fmla="*/ 0 w 1017036"/>
              <a:gd name="connsiteY2" fmla="*/ 409137 h 40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036" h="409137">
                <a:moveTo>
                  <a:pt x="1017036" y="35913"/>
                </a:moveTo>
                <a:cubicBezTo>
                  <a:pt x="709903" y="4811"/>
                  <a:pt x="402771" y="-26291"/>
                  <a:pt x="233265" y="35913"/>
                </a:cubicBezTo>
                <a:cubicBezTo>
                  <a:pt x="63759" y="98117"/>
                  <a:pt x="31879" y="253627"/>
                  <a:pt x="0" y="409137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FDB630-D1F2-4FED-BB38-93D481DB61DC}"/>
              </a:ext>
            </a:extLst>
          </p:cNvPr>
          <p:cNvSpPr txBox="1"/>
          <p:nvPr/>
        </p:nvSpPr>
        <p:spPr>
          <a:xfrm>
            <a:off x="5179202" y="3667914"/>
            <a:ext cx="89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Exchange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B2BD4D-005B-44D4-AE58-3F85779181B8}"/>
              </a:ext>
            </a:extLst>
          </p:cNvPr>
          <p:cNvSpPr txBox="1"/>
          <p:nvPr/>
        </p:nvSpPr>
        <p:spPr>
          <a:xfrm>
            <a:off x="7389760" y="4977298"/>
            <a:ext cx="1631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Customer premises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E9F36C-EA12-4204-8381-7A4BBE3E0F6B}"/>
              </a:ext>
            </a:extLst>
          </p:cNvPr>
          <p:cNvSpPr txBox="1"/>
          <p:nvPr/>
        </p:nvSpPr>
        <p:spPr>
          <a:xfrm>
            <a:off x="6626718" y="4320620"/>
            <a:ext cx="179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2881BE"/>
                </a:solidFill>
              </a:rPr>
              <a:t>Data over fibre optic</a:t>
            </a:r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0F776895-FF34-452C-8086-3E28F26A2A17}"/>
              </a:ext>
            </a:extLst>
          </p:cNvPr>
          <p:cNvSpPr/>
          <p:nvPr/>
        </p:nvSpPr>
        <p:spPr>
          <a:xfrm>
            <a:off x="6665344" y="2161317"/>
            <a:ext cx="2188674" cy="1441499"/>
          </a:xfrm>
          <a:prstGeom prst="cloud">
            <a:avLst/>
          </a:prstGeom>
          <a:solidFill>
            <a:srgbClr val="2881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2910CE-59DB-4369-9E70-B46F7F3AE2DC}"/>
              </a:ext>
            </a:extLst>
          </p:cNvPr>
          <p:cNvSpPr txBox="1"/>
          <p:nvPr/>
        </p:nvSpPr>
        <p:spPr>
          <a:xfrm>
            <a:off x="0" y="725"/>
            <a:ext cx="2266369" cy="246221"/>
          </a:xfrm>
          <a:prstGeom prst="rect">
            <a:avLst/>
          </a:prstGeom>
          <a:solidFill>
            <a:srgbClr val="2881BE"/>
          </a:solidFill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LEASED LINES</a:t>
            </a:r>
          </a:p>
        </p:txBody>
      </p:sp>
    </p:spTree>
    <p:extLst>
      <p:ext uri="{BB962C8B-B14F-4D97-AF65-F5344CB8AC3E}">
        <p14:creationId xmlns:p14="http://schemas.microsoft.com/office/powerpoint/2010/main" val="327909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D3BC53-DCCD-41C3-A6A2-44C8BE1300DE}"/>
              </a:ext>
            </a:extLst>
          </p:cNvPr>
          <p:cNvSpPr txBox="1"/>
          <p:nvPr/>
        </p:nvSpPr>
        <p:spPr>
          <a:xfrm>
            <a:off x="4767943" y="-1370"/>
            <a:ext cx="1735494" cy="6740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1FD0E46-5425-49D9-9313-11A1C112AB7A}"/>
              </a:ext>
            </a:extLst>
          </p:cNvPr>
          <p:cNvSpPr txBox="1">
            <a:spLocks/>
          </p:cNvSpPr>
          <p:nvPr/>
        </p:nvSpPr>
        <p:spPr>
          <a:xfrm>
            <a:off x="670420" y="352338"/>
            <a:ext cx="10515600" cy="680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rgbClr val="303432"/>
                </a:solidFill>
                <a:latin typeface="Nunito" panose="00000500000000000000" pitchFamily="2" charset="0"/>
              </a:rPr>
              <a:t>Product Options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E1EDE77-17DD-43D4-B2BA-9C892B7F4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815443"/>
              </p:ext>
            </p:extLst>
          </p:nvPr>
        </p:nvGraphicFramePr>
        <p:xfrm>
          <a:off x="356861" y="2802019"/>
          <a:ext cx="11354665" cy="2135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215370-D8C5-4090-B144-17D64F6A19FF}"/>
              </a:ext>
            </a:extLst>
          </p:cNvPr>
          <p:cNvCxnSpPr/>
          <p:nvPr/>
        </p:nvCxnSpPr>
        <p:spPr>
          <a:xfrm>
            <a:off x="356862" y="2549511"/>
            <a:ext cx="6180584" cy="0"/>
          </a:xfrm>
          <a:prstGeom prst="straightConnector1">
            <a:avLst/>
          </a:prstGeom>
          <a:ln>
            <a:solidFill>
              <a:srgbClr val="F6861F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4625A1-AE13-4371-B20F-0DA1AA1F4AB9}"/>
              </a:ext>
            </a:extLst>
          </p:cNvPr>
          <p:cNvSpPr txBox="1"/>
          <p:nvPr/>
        </p:nvSpPr>
        <p:spPr>
          <a:xfrm>
            <a:off x="560287" y="1588886"/>
            <a:ext cx="547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Broadband Products</a:t>
            </a:r>
          </a:p>
          <a:p>
            <a:r>
              <a:rPr lang="en-GB" sz="1600" dirty="0"/>
              <a:t>Simple online check using the </a:t>
            </a:r>
            <a:r>
              <a:rPr lang="en-GB" sz="1600" dirty="0">
                <a:hlinkClick r:id="rId7"/>
              </a:rPr>
              <a:t>BT DSL Checker </a:t>
            </a:r>
            <a:r>
              <a:rPr lang="en-GB" sz="1600" dirty="0"/>
              <a:t>tells you what is available at the premises.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8516A7-220F-4BF4-8FD1-1C3C6B5938A4}"/>
              </a:ext>
            </a:extLst>
          </p:cNvPr>
          <p:cNvCxnSpPr>
            <a:cxnSpLocks/>
          </p:cNvCxnSpPr>
          <p:nvPr/>
        </p:nvCxnSpPr>
        <p:spPr>
          <a:xfrm>
            <a:off x="7150049" y="2549511"/>
            <a:ext cx="3972160" cy="0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3A5609-48D0-40EB-A80A-01FE4A4D99B6}"/>
              </a:ext>
            </a:extLst>
          </p:cNvPr>
          <p:cNvSpPr txBox="1"/>
          <p:nvPr/>
        </p:nvSpPr>
        <p:spPr>
          <a:xfrm>
            <a:off x="6894262" y="1564702"/>
            <a:ext cx="5346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Leased Line Products</a:t>
            </a:r>
          </a:p>
          <a:p>
            <a:r>
              <a:rPr lang="en-GB" sz="1600" dirty="0"/>
              <a:t>Speeds from 10Mbps up to 10Gbps up/down. Best service levels, support and management. Prices vary by location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9AEC4EE-2C9F-4328-B45C-0C7D6EDC17A6}"/>
              </a:ext>
            </a:extLst>
          </p:cNvPr>
          <p:cNvSpPr/>
          <p:nvPr/>
        </p:nvSpPr>
        <p:spPr>
          <a:xfrm>
            <a:off x="419297" y="5519114"/>
            <a:ext cx="10927756" cy="14414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C0C0C0"/>
              </a:highlight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9CCC330-462C-4E73-86BF-87AF48A46676}"/>
              </a:ext>
            </a:extLst>
          </p:cNvPr>
          <p:cNvSpPr/>
          <p:nvPr/>
        </p:nvSpPr>
        <p:spPr>
          <a:xfrm>
            <a:off x="419297" y="5923763"/>
            <a:ext cx="10927756" cy="14414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C0C0C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B39C03-509B-4621-800A-3EFAB06E6097}"/>
              </a:ext>
            </a:extLst>
          </p:cNvPr>
          <p:cNvSpPr txBox="1"/>
          <p:nvPr/>
        </p:nvSpPr>
        <p:spPr>
          <a:xfrm>
            <a:off x="302655" y="5258607"/>
            <a:ext cx="1084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Cheaper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01D24A-CFC4-4604-ACA7-EE51021F0318}"/>
              </a:ext>
            </a:extLst>
          </p:cNvPr>
          <p:cNvSpPr txBox="1"/>
          <p:nvPr/>
        </p:nvSpPr>
        <p:spPr>
          <a:xfrm>
            <a:off x="9900745" y="5258607"/>
            <a:ext cx="165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More expensive</a:t>
            </a:r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8AF8A5-B52E-4DD6-92DC-73C0AF505147}"/>
              </a:ext>
            </a:extLst>
          </p:cNvPr>
          <p:cNvSpPr txBox="1"/>
          <p:nvPr/>
        </p:nvSpPr>
        <p:spPr>
          <a:xfrm>
            <a:off x="302655" y="5663256"/>
            <a:ext cx="3089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Lower service levels/fix times</a:t>
            </a:r>
            <a:endParaRPr lang="en-GB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CFE349-19D1-43AF-9DA5-B0F0EA4FFCB9}"/>
              </a:ext>
            </a:extLst>
          </p:cNvPr>
          <p:cNvSpPr txBox="1"/>
          <p:nvPr/>
        </p:nvSpPr>
        <p:spPr>
          <a:xfrm>
            <a:off x="8918885" y="5657280"/>
            <a:ext cx="3089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Best service levels/fix times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5595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074FD4A-96C7-48DB-8C9E-7E5338F88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79699" y="-1145699"/>
            <a:ext cx="4566602" cy="6858000"/>
          </a:xfrm>
          <a:prstGeom prst="rect">
            <a:avLst/>
          </a:prstGeom>
          <a:solidFill>
            <a:srgbClr val="F6861F"/>
          </a:solidFill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DDE2936-672D-4D69-9B52-B52309B0914E}"/>
              </a:ext>
            </a:extLst>
          </p:cNvPr>
          <p:cNvSpPr txBox="1">
            <a:spLocks/>
          </p:cNvSpPr>
          <p:nvPr/>
        </p:nvSpPr>
        <p:spPr>
          <a:xfrm>
            <a:off x="670420" y="1443512"/>
            <a:ext cx="8457104" cy="30901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 dirty="0"/>
              <a:t>Up to 23Mbps download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 dirty="0"/>
              <a:t>Up to 1.3Mbps upload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 dirty="0"/>
              <a:t>30-day contract term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 dirty="0"/>
              <a:t>Live circuit monitoring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Upgradeable to a better product when it becomes available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 dirty="0"/>
              <a:t>Business hours support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 dirty="0"/>
              <a:t>Premium phone line with Care Level 2 (upgradeable to Care 4)</a:t>
            </a:r>
            <a:endParaRPr lang="en-GB" dirty="0">
              <a:solidFill>
                <a:srgbClr val="30343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3BC53-DCCD-41C3-A6A2-44C8BE1300DE}"/>
              </a:ext>
            </a:extLst>
          </p:cNvPr>
          <p:cNvSpPr txBox="1"/>
          <p:nvPr/>
        </p:nvSpPr>
        <p:spPr>
          <a:xfrm>
            <a:off x="4767943" y="-1370"/>
            <a:ext cx="1735494" cy="6740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761BFA-0607-493A-AE32-B31360FD66B8}"/>
              </a:ext>
            </a:extLst>
          </p:cNvPr>
          <p:cNvSpPr txBox="1"/>
          <p:nvPr/>
        </p:nvSpPr>
        <p:spPr>
          <a:xfrm>
            <a:off x="0" y="725"/>
            <a:ext cx="2266369" cy="246221"/>
          </a:xfrm>
          <a:prstGeom prst="rect">
            <a:avLst/>
          </a:prstGeom>
          <a:solidFill>
            <a:srgbClr val="F6861F"/>
          </a:solidFill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BROADBAND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1FD0E46-5425-49D9-9313-11A1C112AB7A}"/>
              </a:ext>
            </a:extLst>
          </p:cNvPr>
          <p:cNvSpPr txBox="1">
            <a:spLocks/>
          </p:cNvSpPr>
          <p:nvPr/>
        </p:nvSpPr>
        <p:spPr>
          <a:xfrm>
            <a:off x="670420" y="352338"/>
            <a:ext cx="10515600" cy="680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>
                <a:solidFill>
                  <a:srgbClr val="303432"/>
                </a:solidFill>
                <a:latin typeface="Nunito" panose="00000500000000000000" pitchFamily="2" charset="0"/>
              </a:rPr>
              <a:t>Standard ADSL Broadband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287A5-D7F3-4C12-B0B4-473BAFB7F6BB}"/>
              </a:ext>
            </a:extLst>
          </p:cNvPr>
          <p:cNvSpPr txBox="1"/>
          <p:nvPr/>
        </p:nvSpPr>
        <p:spPr>
          <a:xfrm>
            <a:off x="9113275" y="566349"/>
            <a:ext cx="2858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Available to all UK premises and uses the copper telephone line. Oldest and poorest quality broadband on the market.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7C4540-946B-4831-9686-CD912BC0F72C}"/>
              </a:ext>
            </a:extLst>
          </p:cNvPr>
          <p:cNvSpPr/>
          <p:nvPr/>
        </p:nvSpPr>
        <p:spPr>
          <a:xfrm>
            <a:off x="6166172" y="405099"/>
            <a:ext cx="2236163" cy="22361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439AE-5892-4894-B341-0D68B70B8EA9}"/>
              </a:ext>
            </a:extLst>
          </p:cNvPr>
          <p:cNvSpPr txBox="1"/>
          <p:nvPr/>
        </p:nvSpPr>
        <p:spPr>
          <a:xfrm>
            <a:off x="6409217" y="970980"/>
            <a:ext cx="17500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Anyone with this product will need to upgrade to an alternative before December 2025</a:t>
            </a:r>
          </a:p>
        </p:txBody>
      </p:sp>
    </p:spTree>
    <p:extLst>
      <p:ext uri="{BB962C8B-B14F-4D97-AF65-F5344CB8AC3E}">
        <p14:creationId xmlns:p14="http://schemas.microsoft.com/office/powerpoint/2010/main" val="32056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074FD4A-96C7-48DB-8C9E-7E5338F88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79699" y="-1145699"/>
            <a:ext cx="4566602" cy="6858000"/>
          </a:xfrm>
          <a:prstGeom prst="rect">
            <a:avLst/>
          </a:prstGeom>
          <a:solidFill>
            <a:srgbClr val="F6861F"/>
          </a:solidFill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DDE2936-672D-4D69-9B52-B52309B0914E}"/>
              </a:ext>
            </a:extLst>
          </p:cNvPr>
          <p:cNvSpPr txBox="1">
            <a:spLocks/>
          </p:cNvSpPr>
          <p:nvPr/>
        </p:nvSpPr>
        <p:spPr>
          <a:xfrm>
            <a:off x="670420" y="1443512"/>
            <a:ext cx="8457104" cy="30901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Up to 80Mbps download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Up to 20Mbps upload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30-day contract term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Live circuit monitoring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>
                <a:ea typeface="+mn-lt"/>
                <a:cs typeface="+mn-lt"/>
              </a:rPr>
              <a:t>Upgradeable to a better product when it becomes available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Business hours support (upgradable to 24/7)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Premium phone line with Care Level 2 (upgradeable to Care 4)</a:t>
            </a:r>
            <a:endParaRPr lang="en-GB">
              <a:solidFill>
                <a:srgbClr val="30343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3BC53-DCCD-41C3-A6A2-44C8BE1300DE}"/>
              </a:ext>
            </a:extLst>
          </p:cNvPr>
          <p:cNvSpPr txBox="1"/>
          <p:nvPr/>
        </p:nvSpPr>
        <p:spPr>
          <a:xfrm>
            <a:off x="4767943" y="-1370"/>
            <a:ext cx="1735494" cy="6740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E5AC0C-ED44-4E5A-A469-5CEEB3638071}"/>
              </a:ext>
            </a:extLst>
          </p:cNvPr>
          <p:cNvSpPr txBox="1"/>
          <p:nvPr/>
        </p:nvSpPr>
        <p:spPr>
          <a:xfrm>
            <a:off x="0" y="725"/>
            <a:ext cx="2266369" cy="246221"/>
          </a:xfrm>
          <a:prstGeom prst="rect">
            <a:avLst/>
          </a:prstGeom>
          <a:solidFill>
            <a:srgbClr val="F6861F"/>
          </a:solidFill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BROADBAND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869AE4-347A-44FE-A6CB-86ED69BA2FCA}"/>
              </a:ext>
            </a:extLst>
          </p:cNvPr>
          <p:cNvSpPr txBox="1"/>
          <p:nvPr/>
        </p:nvSpPr>
        <p:spPr>
          <a:xfrm>
            <a:off x="9113275" y="566349"/>
            <a:ext cx="28585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This is a Superfast FTTC broadband with phone line and available to &gt;90% of UK properties. Estimated speeds to customer premises can be done via BT DSL checker.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1FD0E46-5425-49D9-9313-11A1C112AB7A}"/>
              </a:ext>
            </a:extLst>
          </p:cNvPr>
          <p:cNvSpPr txBox="1">
            <a:spLocks/>
          </p:cNvSpPr>
          <p:nvPr/>
        </p:nvSpPr>
        <p:spPr>
          <a:xfrm>
            <a:off x="670420" y="352338"/>
            <a:ext cx="10515600" cy="680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>
                <a:solidFill>
                  <a:srgbClr val="303432"/>
                </a:solidFill>
                <a:latin typeface="Nunito" panose="00000500000000000000" pitchFamily="2" charset="0"/>
              </a:rPr>
              <a:t>Superfast FTTC Broadband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A4F8D5-70E6-4547-A0E6-D5C6C063354A}"/>
              </a:ext>
            </a:extLst>
          </p:cNvPr>
          <p:cNvSpPr/>
          <p:nvPr/>
        </p:nvSpPr>
        <p:spPr>
          <a:xfrm>
            <a:off x="6166172" y="405099"/>
            <a:ext cx="2236163" cy="22361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46898-AF01-4308-A9DE-42A4022DE113}"/>
              </a:ext>
            </a:extLst>
          </p:cNvPr>
          <p:cNvSpPr txBox="1"/>
          <p:nvPr/>
        </p:nvSpPr>
        <p:spPr>
          <a:xfrm>
            <a:off x="6409217" y="970980"/>
            <a:ext cx="17500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Anyone with this product will need to upgrade to an alternative before December 2025</a:t>
            </a:r>
          </a:p>
        </p:txBody>
      </p:sp>
    </p:spTree>
    <p:extLst>
      <p:ext uri="{BB962C8B-B14F-4D97-AF65-F5344CB8AC3E}">
        <p14:creationId xmlns:p14="http://schemas.microsoft.com/office/powerpoint/2010/main" val="3228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074FD4A-96C7-48DB-8C9E-7E5338F88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79699" y="-1145699"/>
            <a:ext cx="4566602" cy="6858000"/>
          </a:xfrm>
          <a:prstGeom prst="rect">
            <a:avLst/>
          </a:prstGeom>
          <a:solidFill>
            <a:srgbClr val="F6861F"/>
          </a:solidFill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DDE2936-672D-4D69-9B52-B52309B0914E}"/>
              </a:ext>
            </a:extLst>
          </p:cNvPr>
          <p:cNvSpPr txBox="1">
            <a:spLocks/>
          </p:cNvSpPr>
          <p:nvPr/>
        </p:nvSpPr>
        <p:spPr>
          <a:xfrm>
            <a:off x="670420" y="1443512"/>
            <a:ext cx="8457104" cy="3090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Up to 80Mbps download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Up to 20Mbps upload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12-month contract term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Live circuit monitoring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Business hours support (upgradable to 24/7)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3BC53-DCCD-41C3-A6A2-44C8BE1300DE}"/>
              </a:ext>
            </a:extLst>
          </p:cNvPr>
          <p:cNvSpPr txBox="1"/>
          <p:nvPr/>
        </p:nvSpPr>
        <p:spPr>
          <a:xfrm>
            <a:off x="4767943" y="-1370"/>
            <a:ext cx="1735494" cy="6740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1FD0E46-5425-49D9-9313-11A1C112AB7A}"/>
              </a:ext>
            </a:extLst>
          </p:cNvPr>
          <p:cNvSpPr txBox="1">
            <a:spLocks/>
          </p:cNvSpPr>
          <p:nvPr/>
        </p:nvSpPr>
        <p:spPr>
          <a:xfrm>
            <a:off x="670420" y="344401"/>
            <a:ext cx="8008937" cy="688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>
                <a:solidFill>
                  <a:srgbClr val="303432"/>
                </a:solidFill>
                <a:latin typeface="Nunito" panose="00000500000000000000" pitchFamily="2" charset="0"/>
              </a:rPr>
              <a:t>Superfast SoGEA/FTTC Broadband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D8B33-22FB-4E46-9832-FC7C347CDEF9}"/>
              </a:ext>
            </a:extLst>
          </p:cNvPr>
          <p:cNvSpPr txBox="1"/>
          <p:nvPr/>
        </p:nvSpPr>
        <p:spPr>
          <a:xfrm>
            <a:off x="9113275" y="566349"/>
            <a:ext cx="2858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This is the Superfast </a:t>
            </a:r>
            <a:r>
              <a:rPr lang="en-GB">
                <a:solidFill>
                  <a:schemeClr val="bg1"/>
                </a:solidFill>
              </a:rPr>
              <a:t>FTTC Broadband </a:t>
            </a:r>
            <a:r>
              <a:rPr lang="en-GB" dirty="0">
                <a:solidFill>
                  <a:schemeClr val="bg1"/>
                </a:solidFill>
              </a:rPr>
              <a:t>product without a working phone line. Ideal for clients who do not make/receive calls or who want to use VoIP instead.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2E2D34-C211-42B5-9476-427C1B0992B4}"/>
              </a:ext>
            </a:extLst>
          </p:cNvPr>
          <p:cNvSpPr txBox="1"/>
          <p:nvPr/>
        </p:nvSpPr>
        <p:spPr>
          <a:xfrm>
            <a:off x="0" y="725"/>
            <a:ext cx="2266369" cy="246221"/>
          </a:xfrm>
          <a:prstGeom prst="rect">
            <a:avLst/>
          </a:prstGeom>
          <a:solidFill>
            <a:srgbClr val="F6861F"/>
          </a:solidFill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BROADBAND</a:t>
            </a:r>
          </a:p>
        </p:txBody>
      </p:sp>
    </p:spTree>
    <p:extLst>
      <p:ext uri="{BB962C8B-B14F-4D97-AF65-F5344CB8AC3E}">
        <p14:creationId xmlns:p14="http://schemas.microsoft.com/office/powerpoint/2010/main" val="36255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074FD4A-96C7-48DB-8C9E-7E5338F88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79699" y="-1145699"/>
            <a:ext cx="4566602" cy="6858000"/>
          </a:xfrm>
          <a:prstGeom prst="rect">
            <a:avLst/>
          </a:prstGeom>
          <a:solidFill>
            <a:srgbClr val="F6861F"/>
          </a:solidFill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DDE2936-672D-4D69-9B52-B52309B0914E}"/>
              </a:ext>
            </a:extLst>
          </p:cNvPr>
          <p:cNvSpPr txBox="1">
            <a:spLocks/>
          </p:cNvSpPr>
          <p:nvPr/>
        </p:nvSpPr>
        <p:spPr>
          <a:xfrm>
            <a:off x="670420" y="1443512"/>
            <a:ext cx="8457104" cy="30901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Up to 330Mbps download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Up to 50Mbps upload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12-month contract term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Live circuit monitoring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Immediate upgrade when a better product when available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Business hours support (upgradable to 24/7)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Premium phone line with Care Level 2 (upgradeable to Care 4)</a:t>
            </a:r>
            <a:endParaRPr lang="en-GB">
              <a:solidFill>
                <a:srgbClr val="30343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3BC53-DCCD-41C3-A6A2-44C8BE1300DE}"/>
              </a:ext>
            </a:extLst>
          </p:cNvPr>
          <p:cNvSpPr txBox="1"/>
          <p:nvPr/>
        </p:nvSpPr>
        <p:spPr>
          <a:xfrm>
            <a:off x="4767943" y="-1370"/>
            <a:ext cx="1735494" cy="6740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64764C-A815-4D34-906E-34D930BF3337}"/>
              </a:ext>
            </a:extLst>
          </p:cNvPr>
          <p:cNvSpPr txBox="1"/>
          <p:nvPr/>
        </p:nvSpPr>
        <p:spPr>
          <a:xfrm>
            <a:off x="0" y="725"/>
            <a:ext cx="2266369" cy="246221"/>
          </a:xfrm>
          <a:prstGeom prst="rect">
            <a:avLst/>
          </a:prstGeom>
          <a:solidFill>
            <a:srgbClr val="F6861F"/>
          </a:solidFill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BROADBAND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E1D237-8E5F-4F7F-AC89-FA51B5B03AAF}"/>
              </a:ext>
            </a:extLst>
          </p:cNvPr>
          <p:cNvSpPr txBox="1"/>
          <p:nvPr/>
        </p:nvSpPr>
        <p:spPr>
          <a:xfrm>
            <a:off x="9113275" y="566349"/>
            <a:ext cx="2858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>
                <a:solidFill>
                  <a:schemeClr val="bg1"/>
                </a:solidFill>
              </a:rPr>
              <a:t>This product is available where the customer premises is close to the street cabinet (&lt; 100 metres) and requires an online check.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1FD0E46-5425-49D9-9313-11A1C112AB7A}"/>
              </a:ext>
            </a:extLst>
          </p:cNvPr>
          <p:cNvSpPr txBox="1">
            <a:spLocks/>
          </p:cNvSpPr>
          <p:nvPr/>
        </p:nvSpPr>
        <p:spPr>
          <a:xfrm>
            <a:off x="670420" y="352338"/>
            <a:ext cx="10515600" cy="680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>
                <a:solidFill>
                  <a:srgbClr val="303432"/>
                </a:solidFill>
                <a:latin typeface="Nunito" panose="00000500000000000000" pitchFamily="2" charset="0"/>
              </a:rPr>
              <a:t>Ultrafast G.Fast Broadband</a:t>
            </a:r>
          </a:p>
        </p:txBody>
      </p:sp>
    </p:spTree>
    <p:extLst>
      <p:ext uri="{BB962C8B-B14F-4D97-AF65-F5344CB8AC3E}">
        <p14:creationId xmlns:p14="http://schemas.microsoft.com/office/powerpoint/2010/main" val="19370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074FD4A-96C7-48DB-8C9E-7E5338F88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79699" y="-1145699"/>
            <a:ext cx="4566602" cy="6858000"/>
          </a:xfrm>
          <a:prstGeom prst="rect">
            <a:avLst/>
          </a:prstGeom>
          <a:solidFill>
            <a:srgbClr val="F6861F"/>
          </a:solidFill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DDE2936-672D-4D69-9B52-B52309B0914E}"/>
              </a:ext>
            </a:extLst>
          </p:cNvPr>
          <p:cNvSpPr txBox="1">
            <a:spLocks/>
          </p:cNvSpPr>
          <p:nvPr/>
        </p:nvSpPr>
        <p:spPr>
          <a:xfrm>
            <a:off x="670420" y="1443513"/>
            <a:ext cx="8457104" cy="2885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Up to 1000Mbps download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Up to 115Mbps upload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12-month contract term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Live circuit monitoring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FibreFlex – increase bandwidth for free even during contract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Business hours support (upgradable to 24/7)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3BC53-DCCD-41C3-A6A2-44C8BE1300DE}"/>
              </a:ext>
            </a:extLst>
          </p:cNvPr>
          <p:cNvSpPr txBox="1"/>
          <p:nvPr/>
        </p:nvSpPr>
        <p:spPr>
          <a:xfrm>
            <a:off x="4767943" y="-1370"/>
            <a:ext cx="1735494" cy="6740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238985-6479-4DD2-9F5D-9B15C350A57B}"/>
              </a:ext>
            </a:extLst>
          </p:cNvPr>
          <p:cNvSpPr txBox="1"/>
          <p:nvPr/>
        </p:nvSpPr>
        <p:spPr>
          <a:xfrm>
            <a:off x="0" y="725"/>
            <a:ext cx="2266369" cy="246221"/>
          </a:xfrm>
          <a:prstGeom prst="rect">
            <a:avLst/>
          </a:prstGeom>
          <a:solidFill>
            <a:srgbClr val="F6861F"/>
          </a:solidFill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BROADBAND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E66D02-AB55-4242-821D-9F66E49D5835}"/>
              </a:ext>
            </a:extLst>
          </p:cNvPr>
          <p:cNvSpPr txBox="1"/>
          <p:nvPr/>
        </p:nvSpPr>
        <p:spPr>
          <a:xfrm>
            <a:off x="9113275" y="566349"/>
            <a:ext cx="2858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>
                <a:solidFill>
                  <a:schemeClr val="bg1"/>
                </a:solidFill>
              </a:rPr>
              <a:t>The future of broadband circuits where fibre terminates directly into the customer premises. In future, faster download speeds can be achieved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1FD0E46-5425-49D9-9313-11A1C112AB7A}"/>
              </a:ext>
            </a:extLst>
          </p:cNvPr>
          <p:cNvSpPr txBox="1">
            <a:spLocks/>
          </p:cNvSpPr>
          <p:nvPr/>
        </p:nvSpPr>
        <p:spPr>
          <a:xfrm>
            <a:off x="670420" y="352338"/>
            <a:ext cx="10515600" cy="680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>
                <a:solidFill>
                  <a:srgbClr val="303432"/>
                </a:solidFill>
                <a:latin typeface="Nunito" panose="00000500000000000000" pitchFamily="2" charset="0"/>
              </a:rPr>
              <a:t>Ultrafast FTTP Broadband</a:t>
            </a:r>
          </a:p>
        </p:txBody>
      </p:sp>
    </p:spTree>
    <p:extLst>
      <p:ext uri="{BB962C8B-B14F-4D97-AF65-F5344CB8AC3E}">
        <p14:creationId xmlns:p14="http://schemas.microsoft.com/office/powerpoint/2010/main" val="107632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074FD4A-96C7-48DB-8C9E-7E5338F88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79699" y="-1145699"/>
            <a:ext cx="4566602" cy="6858000"/>
          </a:xfrm>
          <a:prstGeom prst="rect">
            <a:avLst/>
          </a:prstGeom>
          <a:solidFill>
            <a:srgbClr val="2881BE"/>
          </a:solidFill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DDE2936-672D-4D69-9B52-B52309B0914E}"/>
              </a:ext>
            </a:extLst>
          </p:cNvPr>
          <p:cNvSpPr txBox="1">
            <a:spLocks/>
          </p:cNvSpPr>
          <p:nvPr/>
        </p:nvSpPr>
        <p:spPr>
          <a:xfrm>
            <a:off x="670420" y="1443513"/>
            <a:ext cx="8457104" cy="2885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20Mbps download (burstable to 80Mbps)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20Mbps upload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12/36/60-month contract term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Live circuit monitoring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99.98% uptime SLA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24/7 365 Support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3BC53-DCCD-41C3-A6A2-44C8BE1300DE}"/>
              </a:ext>
            </a:extLst>
          </p:cNvPr>
          <p:cNvSpPr txBox="1"/>
          <p:nvPr/>
        </p:nvSpPr>
        <p:spPr>
          <a:xfrm>
            <a:off x="4767943" y="-1370"/>
            <a:ext cx="1735494" cy="6740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AC439-9F91-4914-898A-26D3AB3CCBD1}"/>
              </a:ext>
            </a:extLst>
          </p:cNvPr>
          <p:cNvSpPr txBox="1"/>
          <p:nvPr/>
        </p:nvSpPr>
        <p:spPr>
          <a:xfrm>
            <a:off x="7181334" y="4704891"/>
            <a:ext cx="111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FTTP 330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28D4B-81F5-415E-A148-6555C92FEE04}"/>
              </a:ext>
            </a:extLst>
          </p:cNvPr>
          <p:cNvSpPr txBox="1"/>
          <p:nvPr/>
        </p:nvSpPr>
        <p:spPr>
          <a:xfrm>
            <a:off x="8808307" y="4704891"/>
            <a:ext cx="111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FTTP 550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0B87A1-70B8-49A6-9BD2-E27E5088DA3C}"/>
              </a:ext>
            </a:extLst>
          </p:cNvPr>
          <p:cNvSpPr txBox="1"/>
          <p:nvPr/>
        </p:nvSpPr>
        <p:spPr>
          <a:xfrm>
            <a:off x="10410566" y="4704891"/>
            <a:ext cx="111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FTTP 1000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82BF42-CA94-4C5E-B196-E018F7D58E77}"/>
              </a:ext>
            </a:extLst>
          </p:cNvPr>
          <p:cNvSpPr txBox="1"/>
          <p:nvPr/>
        </p:nvSpPr>
        <p:spPr>
          <a:xfrm>
            <a:off x="9432323" y="566349"/>
            <a:ext cx="25394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>
                <a:solidFill>
                  <a:schemeClr val="bg1"/>
                </a:solidFill>
              </a:rPr>
              <a:t>If your client can get FTTC broadband with good speeds, they can get this low cost leased line. Dedicated, guaranteed up/down speeds of 20Mbps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1FD0E46-5425-49D9-9313-11A1C112AB7A}"/>
              </a:ext>
            </a:extLst>
          </p:cNvPr>
          <p:cNvSpPr txBox="1">
            <a:spLocks/>
          </p:cNvSpPr>
          <p:nvPr/>
        </p:nvSpPr>
        <p:spPr>
          <a:xfrm>
            <a:off x="670420" y="352338"/>
            <a:ext cx="10515600" cy="680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>
                <a:solidFill>
                  <a:srgbClr val="303432"/>
                </a:solidFill>
                <a:latin typeface="Nunito" panose="00000500000000000000" pitchFamily="2" charset="0"/>
              </a:rPr>
              <a:t>Ethernet over FTTC (EoFTTC)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8A3A4E2-06DE-40F2-A158-619F2DA852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590055"/>
              </p:ext>
            </p:extLst>
          </p:nvPr>
        </p:nvGraphicFramePr>
        <p:xfrm>
          <a:off x="6077236" y="3437602"/>
          <a:ext cx="511619" cy="68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82120" imgH="1255680" progId="">
                  <p:embed/>
                </p:oleObj>
              </mc:Choice>
              <mc:Fallback>
                <p:oleObj r:id="rId3" imgW="582120" imgH="1255680" progId="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A8A3A4E2-06DE-40F2-A158-619F2DA852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77236" y="3437602"/>
                        <a:ext cx="511619" cy="683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0192D54-9A45-4E22-A96E-EF466ADB5B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226310"/>
              </p:ext>
            </p:extLst>
          </p:nvPr>
        </p:nvGraphicFramePr>
        <p:xfrm>
          <a:off x="5973407" y="5654604"/>
          <a:ext cx="35475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30280" imgH="883800" progId="">
                  <p:embed/>
                </p:oleObj>
              </mc:Choice>
              <mc:Fallback>
                <p:oleObj r:id="rId5" imgW="530280" imgH="883800" progId="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0192D54-9A45-4E22-A96E-EF466ADB5B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73407" y="5654604"/>
                        <a:ext cx="35475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F5F7F91-FEBB-4B48-9CD1-90C027F127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283497"/>
              </p:ext>
            </p:extLst>
          </p:nvPr>
        </p:nvGraphicFramePr>
        <p:xfrm>
          <a:off x="7306379" y="4451815"/>
          <a:ext cx="168617" cy="296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80880" imgH="670320" progId="">
                  <p:embed/>
                </p:oleObj>
              </mc:Choice>
              <mc:Fallback>
                <p:oleObj r:id="rId7" imgW="380880" imgH="670320" progId="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F5F7F91-FEBB-4B48-9CD1-90C027F127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06379" y="4451815"/>
                        <a:ext cx="168617" cy="296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46A543-5E04-4219-ABD4-5F1BA6F471C4}"/>
              </a:ext>
            </a:extLst>
          </p:cNvPr>
          <p:cNvCxnSpPr>
            <a:cxnSpLocks/>
          </p:cNvCxnSpPr>
          <p:nvPr/>
        </p:nvCxnSpPr>
        <p:spPr>
          <a:xfrm>
            <a:off x="7005133" y="5026031"/>
            <a:ext cx="253935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25F980-D27E-4834-9C66-2A28CE41497C}"/>
              </a:ext>
            </a:extLst>
          </p:cNvPr>
          <p:cNvCxnSpPr>
            <a:cxnSpLocks/>
          </p:cNvCxnSpPr>
          <p:nvPr/>
        </p:nvCxnSpPr>
        <p:spPr>
          <a:xfrm>
            <a:off x="7147109" y="5028267"/>
            <a:ext cx="0" cy="243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E588BF-95BB-4DED-8F7D-FB47D66258FF}"/>
              </a:ext>
            </a:extLst>
          </p:cNvPr>
          <p:cNvCxnSpPr>
            <a:cxnSpLocks/>
          </p:cNvCxnSpPr>
          <p:nvPr/>
        </p:nvCxnSpPr>
        <p:spPr>
          <a:xfrm>
            <a:off x="6498341" y="5331951"/>
            <a:ext cx="253935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16216E-CDC4-4796-8146-37DDDF8165C9}"/>
              </a:ext>
            </a:extLst>
          </p:cNvPr>
          <p:cNvCxnSpPr>
            <a:cxnSpLocks/>
          </p:cNvCxnSpPr>
          <p:nvPr/>
        </p:nvCxnSpPr>
        <p:spPr>
          <a:xfrm>
            <a:off x="6625308" y="5331951"/>
            <a:ext cx="0" cy="2409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1EF3858-DDA1-4EA5-9783-6CC0BBC1B572}"/>
              </a:ext>
            </a:extLst>
          </p:cNvPr>
          <p:cNvSpPr/>
          <p:nvPr/>
        </p:nvSpPr>
        <p:spPr>
          <a:xfrm>
            <a:off x="6503437" y="4094448"/>
            <a:ext cx="805223" cy="367321"/>
          </a:xfrm>
          <a:custGeom>
            <a:avLst/>
            <a:gdLst>
              <a:gd name="connsiteX0" fmla="*/ 0 w 1045028"/>
              <a:gd name="connsiteY0" fmla="*/ 0 h 662474"/>
              <a:gd name="connsiteX1" fmla="*/ 354563 w 1045028"/>
              <a:gd name="connsiteY1" fmla="*/ 419878 h 662474"/>
              <a:gd name="connsiteX2" fmla="*/ 1045028 w 1045028"/>
              <a:gd name="connsiteY2" fmla="*/ 662474 h 66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028" h="662474">
                <a:moveTo>
                  <a:pt x="0" y="0"/>
                </a:moveTo>
                <a:cubicBezTo>
                  <a:pt x="90196" y="154733"/>
                  <a:pt x="180392" y="309466"/>
                  <a:pt x="354563" y="419878"/>
                </a:cubicBezTo>
                <a:cubicBezTo>
                  <a:pt x="528734" y="530290"/>
                  <a:pt x="920620" y="601825"/>
                  <a:pt x="1045028" y="662474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A5CCFB2-6C30-45A7-8544-658521EEF582}"/>
              </a:ext>
            </a:extLst>
          </p:cNvPr>
          <p:cNvSpPr/>
          <p:nvPr/>
        </p:nvSpPr>
        <p:spPr>
          <a:xfrm>
            <a:off x="6328162" y="4745613"/>
            <a:ext cx="1037732" cy="1152679"/>
          </a:xfrm>
          <a:custGeom>
            <a:avLst/>
            <a:gdLst>
              <a:gd name="connsiteX0" fmla="*/ 1222310 w 1222310"/>
              <a:gd name="connsiteY0" fmla="*/ 0 h 1343608"/>
              <a:gd name="connsiteX1" fmla="*/ 765110 w 1222310"/>
              <a:gd name="connsiteY1" fmla="*/ 513184 h 1343608"/>
              <a:gd name="connsiteX2" fmla="*/ 363894 w 1222310"/>
              <a:gd name="connsiteY2" fmla="*/ 671804 h 1343608"/>
              <a:gd name="connsiteX3" fmla="*/ 0 w 1222310"/>
              <a:gd name="connsiteY3" fmla="*/ 1343608 h 134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310" h="1343608">
                <a:moveTo>
                  <a:pt x="1222310" y="0"/>
                </a:moveTo>
                <a:cubicBezTo>
                  <a:pt x="1065244" y="200608"/>
                  <a:pt x="908179" y="401217"/>
                  <a:pt x="765110" y="513184"/>
                </a:cubicBezTo>
                <a:cubicBezTo>
                  <a:pt x="622041" y="625151"/>
                  <a:pt x="491412" y="533400"/>
                  <a:pt x="363894" y="671804"/>
                </a:cubicBezTo>
                <a:cubicBezTo>
                  <a:pt x="236376" y="810208"/>
                  <a:pt x="68424" y="1223865"/>
                  <a:pt x="0" y="1343608"/>
                </a:cubicBezTo>
              </a:path>
            </a:pathLst>
          </a:custGeom>
          <a:noFill/>
          <a:ln>
            <a:solidFill>
              <a:srgbClr val="195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A8040A5-63E7-42DB-9C64-60469D798359}"/>
              </a:ext>
            </a:extLst>
          </p:cNvPr>
          <p:cNvSpPr/>
          <p:nvPr/>
        </p:nvSpPr>
        <p:spPr>
          <a:xfrm>
            <a:off x="6430052" y="3075614"/>
            <a:ext cx="805224" cy="381450"/>
          </a:xfrm>
          <a:custGeom>
            <a:avLst/>
            <a:gdLst>
              <a:gd name="connsiteX0" fmla="*/ 1017036 w 1017036"/>
              <a:gd name="connsiteY0" fmla="*/ 35913 h 409137"/>
              <a:gd name="connsiteX1" fmla="*/ 233265 w 1017036"/>
              <a:gd name="connsiteY1" fmla="*/ 35913 h 409137"/>
              <a:gd name="connsiteX2" fmla="*/ 0 w 1017036"/>
              <a:gd name="connsiteY2" fmla="*/ 409137 h 40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036" h="409137">
                <a:moveTo>
                  <a:pt x="1017036" y="35913"/>
                </a:moveTo>
                <a:cubicBezTo>
                  <a:pt x="709903" y="4811"/>
                  <a:pt x="402771" y="-26291"/>
                  <a:pt x="233265" y="35913"/>
                </a:cubicBezTo>
                <a:cubicBezTo>
                  <a:pt x="63759" y="98117"/>
                  <a:pt x="31879" y="253627"/>
                  <a:pt x="0" y="409137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FDB630-D1F2-4FED-BB38-93D481DB61DC}"/>
              </a:ext>
            </a:extLst>
          </p:cNvPr>
          <p:cNvSpPr txBox="1"/>
          <p:nvPr/>
        </p:nvSpPr>
        <p:spPr>
          <a:xfrm>
            <a:off x="5179202" y="3667914"/>
            <a:ext cx="89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Exchange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B2BD4D-005B-44D4-AE58-3F85779181B8}"/>
              </a:ext>
            </a:extLst>
          </p:cNvPr>
          <p:cNvSpPr txBox="1"/>
          <p:nvPr/>
        </p:nvSpPr>
        <p:spPr>
          <a:xfrm>
            <a:off x="6430052" y="5834481"/>
            <a:ext cx="1631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Customer premises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67060-6A7F-486C-899F-B38800365470}"/>
              </a:ext>
            </a:extLst>
          </p:cNvPr>
          <p:cNvSpPr txBox="1"/>
          <p:nvPr/>
        </p:nvSpPr>
        <p:spPr>
          <a:xfrm>
            <a:off x="7444326" y="4478007"/>
            <a:ext cx="1342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Street cabinet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E9F36C-EA12-4204-8381-7A4BBE3E0F6B}"/>
              </a:ext>
            </a:extLst>
          </p:cNvPr>
          <p:cNvSpPr txBox="1"/>
          <p:nvPr/>
        </p:nvSpPr>
        <p:spPr>
          <a:xfrm>
            <a:off x="6725679" y="4019328"/>
            <a:ext cx="179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2881BE"/>
                </a:solidFill>
              </a:rPr>
              <a:t>Data over fibre optic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C129C9-6E99-4A95-AD13-9BF58EF23CBB}"/>
              </a:ext>
            </a:extLst>
          </p:cNvPr>
          <p:cNvSpPr txBox="1"/>
          <p:nvPr/>
        </p:nvSpPr>
        <p:spPr>
          <a:xfrm>
            <a:off x="4966196" y="5010890"/>
            <a:ext cx="1924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2881BE"/>
                </a:solidFill>
              </a:rPr>
              <a:t>Data over copper line</a:t>
            </a:r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0F776895-FF34-452C-8086-3E28F26A2A17}"/>
              </a:ext>
            </a:extLst>
          </p:cNvPr>
          <p:cNvSpPr/>
          <p:nvPr/>
        </p:nvSpPr>
        <p:spPr>
          <a:xfrm>
            <a:off x="6665344" y="2161317"/>
            <a:ext cx="2188674" cy="1441499"/>
          </a:xfrm>
          <a:prstGeom prst="cloud">
            <a:avLst/>
          </a:prstGeom>
          <a:solidFill>
            <a:srgbClr val="2881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C9426D-78A5-42A9-AE85-6D45120DC587}"/>
              </a:ext>
            </a:extLst>
          </p:cNvPr>
          <p:cNvSpPr txBox="1"/>
          <p:nvPr/>
        </p:nvSpPr>
        <p:spPr>
          <a:xfrm>
            <a:off x="0" y="725"/>
            <a:ext cx="2266369" cy="246221"/>
          </a:xfrm>
          <a:prstGeom prst="rect">
            <a:avLst/>
          </a:prstGeom>
          <a:solidFill>
            <a:srgbClr val="2881BE"/>
          </a:solidFill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LEASED LINES</a:t>
            </a:r>
          </a:p>
        </p:txBody>
      </p:sp>
    </p:spTree>
    <p:extLst>
      <p:ext uri="{BB962C8B-B14F-4D97-AF65-F5344CB8AC3E}">
        <p14:creationId xmlns:p14="http://schemas.microsoft.com/office/powerpoint/2010/main" val="39706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074FD4A-96C7-48DB-8C9E-7E5338F88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79699" y="-1145699"/>
            <a:ext cx="4566602" cy="6858000"/>
          </a:xfrm>
          <a:prstGeom prst="rect">
            <a:avLst/>
          </a:prstGeom>
          <a:solidFill>
            <a:srgbClr val="2881BE"/>
          </a:solidFill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DDE2936-672D-4D69-9B52-B52309B0914E}"/>
              </a:ext>
            </a:extLst>
          </p:cNvPr>
          <p:cNvSpPr txBox="1">
            <a:spLocks/>
          </p:cNvSpPr>
          <p:nvPr/>
        </p:nvSpPr>
        <p:spPr>
          <a:xfrm>
            <a:off x="670420" y="1443513"/>
            <a:ext cx="8457104" cy="2885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2Gbps download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2Gbps upload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12/36/60-month contract term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Live circuit monitoring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99.98% uptime SLA</a:t>
            </a:r>
          </a:p>
          <a:p>
            <a:pPr marL="342900" indent="-342900" algn="l">
              <a:buClr>
                <a:srgbClr val="195176"/>
              </a:buClr>
              <a:buFont typeface="Arial" panose="020B0604020202020204" pitchFamily="34" charset="0"/>
              <a:buChar char="•"/>
            </a:pPr>
            <a:r>
              <a:rPr lang="en-GB"/>
              <a:t>24/7 365 Support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3BC53-DCCD-41C3-A6A2-44C8BE1300DE}"/>
              </a:ext>
            </a:extLst>
          </p:cNvPr>
          <p:cNvSpPr txBox="1"/>
          <p:nvPr/>
        </p:nvSpPr>
        <p:spPr>
          <a:xfrm>
            <a:off x="4767943" y="-1370"/>
            <a:ext cx="1735494" cy="6740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82BF42-CA94-4C5E-B196-E018F7D58E77}"/>
              </a:ext>
            </a:extLst>
          </p:cNvPr>
          <p:cNvSpPr txBox="1"/>
          <p:nvPr/>
        </p:nvSpPr>
        <p:spPr>
          <a:xfrm>
            <a:off x="9432323" y="566349"/>
            <a:ext cx="2539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>
                <a:solidFill>
                  <a:schemeClr val="bg1"/>
                </a:solidFill>
              </a:rPr>
              <a:t>Available in most large cities and ideal for quick installation with dedicated connectivity up to 2Gbps up/down.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1FD0E46-5425-49D9-9313-11A1C112AB7A}"/>
              </a:ext>
            </a:extLst>
          </p:cNvPr>
          <p:cNvSpPr txBox="1">
            <a:spLocks/>
          </p:cNvSpPr>
          <p:nvPr/>
        </p:nvSpPr>
        <p:spPr>
          <a:xfrm>
            <a:off x="670420" y="352338"/>
            <a:ext cx="10515600" cy="680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>
                <a:solidFill>
                  <a:srgbClr val="303432"/>
                </a:solidFill>
                <a:latin typeface="Nunito" panose="00000500000000000000" pitchFamily="2" charset="0"/>
              </a:rPr>
              <a:t>Wireless Leased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6092998-D2C2-4F54-85FE-648501F2BEF7}"/>
              </a:ext>
            </a:extLst>
          </p:cNvPr>
          <p:cNvSpPr txBox="1">
            <a:spLocks/>
          </p:cNvSpPr>
          <p:nvPr/>
        </p:nvSpPr>
        <p:spPr>
          <a:xfrm>
            <a:off x="670420" y="4761470"/>
            <a:ext cx="7036077" cy="156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195176"/>
              </a:buClr>
            </a:pPr>
            <a:r>
              <a:rPr lang="en-GB" sz="1700" b="1">
                <a:solidFill>
                  <a:srgbClr val="2881BE"/>
                </a:solidFill>
              </a:rPr>
              <a:t>Prices vary so checks required</a:t>
            </a:r>
          </a:p>
          <a:p>
            <a:pPr algn="l">
              <a:buClr>
                <a:srgbClr val="195176"/>
              </a:buClr>
            </a:pPr>
            <a:r>
              <a:rPr lang="en-US"/>
              <a:t>	</a:t>
            </a:r>
            <a:endParaRPr lang="en-GB"/>
          </a:p>
          <a:p>
            <a:pPr algn="l">
              <a:buClr>
                <a:srgbClr val="195176"/>
              </a:buClr>
            </a:pPr>
            <a:endParaRPr lang="en-GB">
              <a:solidFill>
                <a:srgbClr val="303432"/>
              </a:solidFill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8A3A4E2-06DE-40F2-A158-619F2DA852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7236" y="3437602"/>
          <a:ext cx="511619" cy="68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82120" imgH="1255680" progId="">
                  <p:embed/>
                </p:oleObj>
              </mc:Choice>
              <mc:Fallback>
                <p:oleObj r:id="rId3" imgW="582120" imgH="1255680" progId="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A8A3A4E2-06DE-40F2-A158-619F2DA852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77236" y="3437602"/>
                        <a:ext cx="511619" cy="683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0192D54-9A45-4E22-A96E-EF466ADB5B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3407" y="5654604"/>
          <a:ext cx="354755" cy="4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30280" imgH="883800" progId="">
                  <p:embed/>
                </p:oleObj>
              </mc:Choice>
              <mc:Fallback>
                <p:oleObj r:id="rId5" imgW="530280" imgH="883800" progId="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0192D54-9A45-4E22-A96E-EF466ADB5B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73407" y="5654604"/>
                        <a:ext cx="354755" cy="4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A8040A5-63E7-42DB-9C64-60469D798359}"/>
              </a:ext>
            </a:extLst>
          </p:cNvPr>
          <p:cNvSpPr/>
          <p:nvPr/>
        </p:nvSpPr>
        <p:spPr>
          <a:xfrm>
            <a:off x="6430052" y="3075614"/>
            <a:ext cx="805224" cy="381450"/>
          </a:xfrm>
          <a:custGeom>
            <a:avLst/>
            <a:gdLst>
              <a:gd name="connsiteX0" fmla="*/ 1017036 w 1017036"/>
              <a:gd name="connsiteY0" fmla="*/ 35913 h 409137"/>
              <a:gd name="connsiteX1" fmla="*/ 233265 w 1017036"/>
              <a:gd name="connsiteY1" fmla="*/ 35913 h 409137"/>
              <a:gd name="connsiteX2" fmla="*/ 0 w 1017036"/>
              <a:gd name="connsiteY2" fmla="*/ 409137 h 40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036" h="409137">
                <a:moveTo>
                  <a:pt x="1017036" y="35913"/>
                </a:moveTo>
                <a:cubicBezTo>
                  <a:pt x="709903" y="4811"/>
                  <a:pt x="402771" y="-26291"/>
                  <a:pt x="233265" y="35913"/>
                </a:cubicBezTo>
                <a:cubicBezTo>
                  <a:pt x="63759" y="98117"/>
                  <a:pt x="31879" y="253627"/>
                  <a:pt x="0" y="409137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FDB630-D1F2-4FED-BB38-93D481DB61DC}"/>
              </a:ext>
            </a:extLst>
          </p:cNvPr>
          <p:cNvSpPr txBox="1"/>
          <p:nvPr/>
        </p:nvSpPr>
        <p:spPr>
          <a:xfrm>
            <a:off x="5179202" y="3667914"/>
            <a:ext cx="89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Exchange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B2BD4D-005B-44D4-AE58-3F85779181B8}"/>
              </a:ext>
            </a:extLst>
          </p:cNvPr>
          <p:cNvSpPr txBox="1"/>
          <p:nvPr/>
        </p:nvSpPr>
        <p:spPr>
          <a:xfrm>
            <a:off x="6430052" y="5834481"/>
            <a:ext cx="1631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Customer premises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E9F36C-EA12-4204-8381-7A4BBE3E0F6B}"/>
              </a:ext>
            </a:extLst>
          </p:cNvPr>
          <p:cNvSpPr txBox="1"/>
          <p:nvPr/>
        </p:nvSpPr>
        <p:spPr>
          <a:xfrm>
            <a:off x="6603714" y="5307798"/>
            <a:ext cx="179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2881BE"/>
                </a:solidFill>
              </a:rPr>
              <a:t>Data over microwave</a:t>
            </a:r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0F776895-FF34-452C-8086-3E28F26A2A17}"/>
              </a:ext>
            </a:extLst>
          </p:cNvPr>
          <p:cNvSpPr/>
          <p:nvPr/>
        </p:nvSpPr>
        <p:spPr>
          <a:xfrm>
            <a:off x="6665344" y="2161317"/>
            <a:ext cx="2188674" cy="1441499"/>
          </a:xfrm>
          <a:prstGeom prst="cloud">
            <a:avLst/>
          </a:prstGeom>
          <a:solidFill>
            <a:srgbClr val="2881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D5EAEC8C-2EA6-4BB4-BEA6-82C1D1EB1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102954"/>
              </p:ext>
            </p:extLst>
          </p:nvPr>
        </p:nvGraphicFramePr>
        <p:xfrm>
          <a:off x="6992707" y="4631435"/>
          <a:ext cx="292568" cy="390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82120" imgH="1255680" progId="">
                  <p:embed/>
                </p:oleObj>
              </mc:Choice>
              <mc:Fallback>
                <p:oleObj r:id="rId3" imgW="582120" imgH="1255680" progId="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D5EAEC8C-2EA6-4BB4-BEA6-82C1D1EB1D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92707" y="4631435"/>
                        <a:ext cx="292568" cy="390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C13D-1D53-4F3E-AF13-6DB6ADDC8500}"/>
              </a:ext>
            </a:extLst>
          </p:cNvPr>
          <p:cNvSpPr/>
          <p:nvPr/>
        </p:nvSpPr>
        <p:spPr>
          <a:xfrm rot="15745437">
            <a:off x="6349730" y="4220728"/>
            <a:ext cx="805224" cy="381450"/>
          </a:xfrm>
          <a:custGeom>
            <a:avLst/>
            <a:gdLst>
              <a:gd name="connsiteX0" fmla="*/ 1017036 w 1017036"/>
              <a:gd name="connsiteY0" fmla="*/ 35913 h 409137"/>
              <a:gd name="connsiteX1" fmla="*/ 233265 w 1017036"/>
              <a:gd name="connsiteY1" fmla="*/ 35913 h 409137"/>
              <a:gd name="connsiteX2" fmla="*/ 0 w 1017036"/>
              <a:gd name="connsiteY2" fmla="*/ 409137 h 40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036" h="409137">
                <a:moveTo>
                  <a:pt x="1017036" y="35913"/>
                </a:moveTo>
                <a:cubicBezTo>
                  <a:pt x="709903" y="4811"/>
                  <a:pt x="402771" y="-26291"/>
                  <a:pt x="233265" y="35913"/>
                </a:cubicBezTo>
                <a:cubicBezTo>
                  <a:pt x="63759" y="98117"/>
                  <a:pt x="31879" y="253627"/>
                  <a:pt x="0" y="409137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1AAD4E-F23B-41AC-81AD-0B9D7928C3B0}"/>
              </a:ext>
            </a:extLst>
          </p:cNvPr>
          <p:cNvSpPr/>
          <p:nvPr/>
        </p:nvSpPr>
        <p:spPr>
          <a:xfrm>
            <a:off x="7149282" y="4557006"/>
            <a:ext cx="107092" cy="107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A17BC64-E627-4A13-B74B-E55321DBB876}"/>
              </a:ext>
            </a:extLst>
          </p:cNvPr>
          <p:cNvSpPr/>
          <p:nvPr/>
        </p:nvSpPr>
        <p:spPr>
          <a:xfrm>
            <a:off x="6218469" y="5601058"/>
            <a:ext cx="107092" cy="107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74307F-7384-4A9F-8DE5-E84266C7E150}"/>
              </a:ext>
            </a:extLst>
          </p:cNvPr>
          <p:cNvCxnSpPr>
            <a:stCxn id="3" idx="4"/>
            <a:endCxn id="38" idx="7"/>
          </p:cNvCxnSpPr>
          <p:nvPr/>
        </p:nvCxnSpPr>
        <p:spPr>
          <a:xfrm flipH="1">
            <a:off x="6309878" y="4664098"/>
            <a:ext cx="892950" cy="952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D29E536-37C7-43C6-B979-C3159F5F9E76}"/>
              </a:ext>
            </a:extLst>
          </p:cNvPr>
          <p:cNvSpPr txBox="1"/>
          <p:nvPr/>
        </p:nvSpPr>
        <p:spPr>
          <a:xfrm>
            <a:off x="0" y="725"/>
            <a:ext cx="2266369" cy="246221"/>
          </a:xfrm>
          <a:prstGeom prst="rect">
            <a:avLst/>
          </a:prstGeom>
          <a:solidFill>
            <a:srgbClr val="2881BE"/>
          </a:solidFill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LEASED LINES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03A903-06BA-4793-8CF2-90EB322F311F}"/>
              </a:ext>
            </a:extLst>
          </p:cNvPr>
          <p:cNvSpPr txBox="1"/>
          <p:nvPr/>
        </p:nvSpPr>
        <p:spPr>
          <a:xfrm>
            <a:off x="7373292" y="4647197"/>
            <a:ext cx="1631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POP</a:t>
            </a:r>
          </a:p>
        </p:txBody>
      </p:sp>
    </p:spTree>
    <p:extLst>
      <p:ext uri="{BB962C8B-B14F-4D97-AF65-F5344CB8AC3E}">
        <p14:creationId xmlns:p14="http://schemas.microsoft.com/office/powerpoint/2010/main" val="27897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3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E04798DC2024895059448D336AC2F" ma:contentTypeVersion="4" ma:contentTypeDescription="Create a new document." ma:contentTypeScope="" ma:versionID="44c95eb13cf450eba6602a2af16e82b5">
  <xsd:schema xmlns:xsd="http://www.w3.org/2001/XMLSchema" xmlns:xs="http://www.w3.org/2001/XMLSchema" xmlns:p="http://schemas.microsoft.com/office/2006/metadata/properties" xmlns:ns2="a6bf0ef1-0dfd-458b-93c3-b4f9e9525230" xmlns:ns3="aba41a0c-8ef7-45e6-9956-3440ed7852f7" targetNamespace="http://schemas.microsoft.com/office/2006/metadata/properties" ma:root="true" ma:fieldsID="3b6fcc0b9633affa7759a60529fb297f" ns2:_="" ns3:_="">
    <xsd:import namespace="a6bf0ef1-0dfd-458b-93c3-b4f9e9525230"/>
    <xsd:import namespace="aba41a0c-8ef7-45e6-9956-3440ed7852f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f0ef1-0dfd-458b-93c3-b4f9e952523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41a0c-8ef7-45e6-9956-3440ed785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6bf0ef1-0dfd-458b-93c3-b4f9e9525230">M5XJ6U7FH6JP-611704295-218</_dlc_DocId>
    <_dlc_DocIdUrl xmlns="a6bf0ef1-0dfd-458b-93c3-b4f9e9525230">
      <Url>https://optanet.sharepoint.com/sites/OptaNetPartners/_layouts/15/DocIdRedir.aspx?ID=M5XJ6U7FH6JP-611704295-218</Url>
      <Description>M5XJ6U7FH6JP-611704295-218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8B8FE-C8B9-4C71-9A2D-137C04E72F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bf0ef1-0dfd-458b-93c3-b4f9e9525230"/>
    <ds:schemaRef ds:uri="aba41a0c-8ef7-45e6-9956-3440ed7852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75A46C-E68D-42DC-BD34-04B97536253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E7E4AC3-8698-4DD7-92A7-AFEC4DF68FDC}">
  <ds:schemaRefs>
    <ds:schemaRef ds:uri="http://schemas.microsoft.com/office/2006/metadata/properties"/>
    <ds:schemaRef ds:uri="http://schemas.microsoft.com/office/infopath/2007/PartnerControls"/>
    <ds:schemaRef ds:uri="a6bf0ef1-0dfd-458b-93c3-b4f9e9525230"/>
  </ds:schemaRefs>
</ds:datastoreItem>
</file>

<file path=customXml/itemProps4.xml><?xml version="1.0" encoding="utf-8"?>
<ds:datastoreItem xmlns:ds="http://schemas.openxmlformats.org/officeDocument/2006/customXml" ds:itemID="{8A99D5EC-82C3-42EF-8F90-B67F7773C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674</Words>
  <Application>Microsoft Office PowerPoint</Application>
  <PresentationFormat>Widescreen</PresentationFormat>
  <Paragraphs>132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Sheppard</dc:creator>
  <cp:lastModifiedBy>Nicholas Sheppard</cp:lastModifiedBy>
  <cp:revision>1</cp:revision>
  <dcterms:created xsi:type="dcterms:W3CDTF">2018-10-11T11:14:09Z</dcterms:created>
  <dcterms:modified xsi:type="dcterms:W3CDTF">2022-06-06T12:28:19Z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0x010100964E04798DC2024895059448D336AC2F</vt:lpwstr>
  </property>
  <property fmtid="{D5CDD505-2E9C-101B-9397-08002B2CF9AE}" pid="3" name="_dlc_DocIdItemGuid">
    <vt:lpwstr>21527fec-e694-4637-9c21-523861e523bd</vt:lpwstr>
  </property>
</Properties>
</file>